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3" r:id="rId3"/>
    <p:sldId id="286" r:id="rId4"/>
    <p:sldId id="282" r:id="rId5"/>
    <p:sldId id="283" r:id="rId6"/>
    <p:sldId id="300" r:id="rId7"/>
    <p:sldId id="301" r:id="rId8"/>
    <p:sldId id="302" r:id="rId9"/>
    <p:sldId id="303" r:id="rId10"/>
    <p:sldId id="305" r:id="rId11"/>
    <p:sldId id="306" r:id="rId12"/>
    <p:sldId id="307" r:id="rId13"/>
    <p:sldId id="308" r:id="rId14"/>
    <p:sldId id="309" r:id="rId15"/>
    <p:sldId id="284" r:id="rId16"/>
    <p:sldId id="291" r:id="rId17"/>
    <p:sldId id="293" r:id="rId18"/>
    <p:sldId id="287" r:id="rId19"/>
    <p:sldId id="292" r:id="rId20"/>
    <p:sldId id="294" r:id="rId21"/>
    <p:sldId id="295" r:id="rId22"/>
    <p:sldId id="297" r:id="rId23"/>
    <p:sldId id="296" r:id="rId24"/>
    <p:sldId id="298" r:id="rId25"/>
    <p:sldId id="299" r:id="rId26"/>
    <p:sldId id="311" r:id="rId27"/>
    <p:sldId id="290" r:id="rId28"/>
    <p:sldId id="260" r:id="rId29"/>
  </p:sldIdLst>
  <p:sldSz cx="18288000" cy="10287000"/>
  <p:notesSz cx="6858000" cy="9144000"/>
  <p:embeddedFontLs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Open Sauce Light" panose="020B0604020202020204" charset="0"/>
      <p:regular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Bold" panose="00000800000000000000" charset="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DB223-0DCD-470C-9FD1-87255F44A5D9}" v="114" dt="2024-04-29T19:45:05.692"/>
    <p1510:client id="{322DFF22-7CAE-4624-AC16-BEE95094228B}" v="220" dt="2024-04-28T22:24:54.867"/>
    <p1510:client id="{3539C02A-608A-4B69-8199-67F9074D8E3C}" v="69" dt="2024-04-29T05:10:47.060"/>
    <p1510:client id="{4A74B036-ABC4-4817-9BC7-C7B4AB7E63E5}" v="155" dt="2024-04-29T04:40:04.446"/>
    <p1510:client id="{584135D7-602C-B4C1-FF4C-3510C9E5AFC6}" v="419" dt="2024-04-28T21:33:41.849"/>
    <p1510:client id="{A37B760B-BB4F-4056-DB98-9E5D50D0C0E5}" v="3" dt="2024-04-29T04:27:51.875"/>
    <p1510:client id="{B06D3FB7-82D0-4FC9-A77A-9379291326D8}" v="4" dt="2024-04-28T22:27:44.628"/>
    <p1510:client id="{FFA8172F-4E5D-4E40-8C83-071AA0AE0709}" v="130" dt="2024-04-29T04:27:49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mmaraj Shivakumar Sridevi, Trivikram - (gsstrivikram18)" userId="S::gsstrivikram18@arizona.edu::cbb3c606-1179-4f4e-b210-052ac22b2309" providerId="AD" clId="Web-{A37B760B-BB4F-4056-DB98-9E5D50D0C0E5}"/>
    <pc:docChg chg="modSld">
      <pc:chgData name="Gummaraj Shivakumar Sridevi, Trivikram - (gsstrivikram18)" userId="S::gsstrivikram18@arizona.edu::cbb3c606-1179-4f4e-b210-052ac22b2309" providerId="AD" clId="Web-{A37B760B-BB4F-4056-DB98-9E5D50D0C0E5}" dt="2024-04-29T04:27:51.875" v="2" actId="1076"/>
      <pc:docMkLst>
        <pc:docMk/>
      </pc:docMkLst>
      <pc:sldChg chg="modSp">
        <pc:chgData name="Gummaraj Shivakumar Sridevi, Trivikram - (gsstrivikram18)" userId="S::gsstrivikram18@arizona.edu::cbb3c606-1179-4f4e-b210-052ac22b2309" providerId="AD" clId="Web-{A37B760B-BB4F-4056-DB98-9E5D50D0C0E5}" dt="2024-04-29T04:12:57.170" v="1"/>
        <pc:sldMkLst>
          <pc:docMk/>
          <pc:sldMk cId="0" sldId="256"/>
        </pc:sldMkLst>
        <pc:spChg chg="mod">
          <ac:chgData name="Gummaraj Shivakumar Sridevi, Trivikram - (gsstrivikram18)" userId="S::gsstrivikram18@arizona.edu::cbb3c606-1179-4f4e-b210-052ac22b2309" providerId="AD" clId="Web-{A37B760B-BB4F-4056-DB98-9E5D50D0C0E5}" dt="2024-04-29T04:12:57.170" v="1"/>
          <ac:spMkLst>
            <pc:docMk/>
            <pc:sldMk cId="0" sldId="256"/>
            <ac:spMk id="9" creationId="{FABA78C5-FD75-4469-A711-A8E0484E3595}"/>
          </ac:spMkLst>
        </pc:spChg>
      </pc:sldChg>
      <pc:sldChg chg="modSp">
        <pc:chgData name="Gummaraj Shivakumar Sridevi, Trivikram - (gsstrivikram18)" userId="S::gsstrivikram18@arizona.edu::cbb3c606-1179-4f4e-b210-052ac22b2309" providerId="AD" clId="Web-{A37B760B-BB4F-4056-DB98-9E5D50D0C0E5}" dt="2024-04-29T04:27:51.875" v="2" actId="1076"/>
        <pc:sldMkLst>
          <pc:docMk/>
          <pc:sldMk cId="682984660" sldId="293"/>
        </pc:sldMkLst>
        <pc:picChg chg="mod">
          <ac:chgData name="Gummaraj Shivakumar Sridevi, Trivikram - (gsstrivikram18)" userId="S::gsstrivikram18@arizona.edu::cbb3c606-1179-4f4e-b210-052ac22b2309" providerId="AD" clId="Web-{A37B760B-BB4F-4056-DB98-9E5D50D0C0E5}" dt="2024-04-29T04:27:51.875" v="2" actId="1076"/>
          <ac:picMkLst>
            <pc:docMk/>
            <pc:sldMk cId="682984660" sldId="293"/>
            <ac:picMk id="7" creationId="{D13BD10C-CC72-9A17-1F58-4DA17BD8D827}"/>
          </ac:picMkLst>
        </pc:picChg>
      </pc:sldChg>
    </pc:docChg>
  </pc:docChgLst>
  <pc:docChgLst>
    <pc:chgData name="Mandapati, Puneeth Varma - (varmapuneeth07)" userId="d2e611cf-413e-4128-ba26-87b960bc5183" providerId="ADAL" clId="{4A74B036-ABC4-4817-9BC7-C7B4AB7E63E5}"/>
    <pc:docChg chg="undo custSel modSld">
      <pc:chgData name="Mandapati, Puneeth Varma - (varmapuneeth07)" userId="d2e611cf-413e-4128-ba26-87b960bc5183" providerId="ADAL" clId="{4A74B036-ABC4-4817-9BC7-C7B4AB7E63E5}" dt="2024-04-29T04:40:04.446" v="155" actId="1076"/>
      <pc:docMkLst>
        <pc:docMk/>
      </pc:docMkLst>
      <pc:sldChg chg="addSp delSp modSp mod">
        <pc:chgData name="Mandapati, Puneeth Varma - (varmapuneeth07)" userId="d2e611cf-413e-4128-ba26-87b960bc5183" providerId="ADAL" clId="{4A74B036-ABC4-4817-9BC7-C7B4AB7E63E5}" dt="2024-04-29T04:40:04.446" v="155" actId="1076"/>
        <pc:sldMkLst>
          <pc:docMk/>
          <pc:sldMk cId="658636290" sldId="282"/>
        </pc:sldMkLst>
        <pc:spChg chg="add del mod">
          <ac:chgData name="Mandapati, Puneeth Varma - (varmapuneeth07)" userId="d2e611cf-413e-4128-ba26-87b960bc5183" providerId="ADAL" clId="{4A74B036-ABC4-4817-9BC7-C7B4AB7E63E5}" dt="2024-04-29T04:23:03.621" v="114"/>
          <ac:spMkLst>
            <pc:docMk/>
            <pc:sldMk cId="658636290" sldId="282"/>
            <ac:spMk id="11" creationId="{9D3B3525-9CC9-82C5-7D57-E412ACE5D32D}"/>
          </ac:spMkLst>
        </pc:spChg>
        <pc:spChg chg="add mod">
          <ac:chgData name="Mandapati, Puneeth Varma - (varmapuneeth07)" userId="d2e611cf-413e-4128-ba26-87b960bc5183" providerId="ADAL" clId="{4A74B036-ABC4-4817-9BC7-C7B4AB7E63E5}" dt="2024-04-29T04:24:43.925" v="134" actId="108"/>
          <ac:spMkLst>
            <pc:docMk/>
            <pc:sldMk cId="658636290" sldId="282"/>
            <ac:spMk id="12" creationId="{F490E25B-C1A3-4299-FA6C-EF38524E2C1C}"/>
          </ac:spMkLst>
        </pc:spChg>
        <pc:spChg chg="add mod">
          <ac:chgData name="Mandapati, Puneeth Varma - (varmapuneeth07)" userId="d2e611cf-413e-4128-ba26-87b960bc5183" providerId="ADAL" clId="{4A74B036-ABC4-4817-9BC7-C7B4AB7E63E5}" dt="2024-04-29T04:23:21.744" v="116" actId="1076"/>
          <ac:spMkLst>
            <pc:docMk/>
            <pc:sldMk cId="658636290" sldId="282"/>
            <ac:spMk id="13" creationId="{F6084148-A09D-DB30-BC7F-7BEE1A862E96}"/>
          </ac:spMkLst>
        </pc:spChg>
        <pc:spChg chg="add mod">
          <ac:chgData name="Mandapati, Puneeth Varma - (varmapuneeth07)" userId="d2e611cf-413e-4128-ba26-87b960bc5183" providerId="ADAL" clId="{4A74B036-ABC4-4817-9BC7-C7B4AB7E63E5}" dt="2024-04-29T04:23:35.270" v="118" actId="1076"/>
          <ac:spMkLst>
            <pc:docMk/>
            <pc:sldMk cId="658636290" sldId="282"/>
            <ac:spMk id="14" creationId="{F4D34F46-F4A9-C719-ECD4-5EC0291D2111}"/>
          </ac:spMkLst>
        </pc:spChg>
        <pc:spChg chg="add mod">
          <ac:chgData name="Mandapati, Puneeth Varma - (varmapuneeth07)" userId="d2e611cf-413e-4128-ba26-87b960bc5183" providerId="ADAL" clId="{4A74B036-ABC4-4817-9BC7-C7B4AB7E63E5}" dt="2024-04-29T04:39:56.369" v="153" actId="1076"/>
          <ac:spMkLst>
            <pc:docMk/>
            <pc:sldMk cId="658636290" sldId="282"/>
            <ac:spMk id="15" creationId="{EE20A561-ADDF-97AB-20A4-16B5CE568E7B}"/>
          </ac:spMkLst>
        </pc:spChg>
        <pc:picChg chg="add del mod">
          <ac:chgData name="Mandapati, Puneeth Varma - (varmapuneeth07)" userId="d2e611cf-413e-4128-ba26-87b960bc5183" providerId="ADAL" clId="{4A74B036-ABC4-4817-9BC7-C7B4AB7E63E5}" dt="2024-04-29T04:22:57.630" v="110" actId="478"/>
          <ac:picMkLst>
            <pc:docMk/>
            <pc:sldMk cId="658636290" sldId="282"/>
            <ac:picMk id="5" creationId="{2CE8BC9C-34CA-19FF-E054-12407C6BF638}"/>
          </ac:picMkLst>
        </pc:picChg>
        <pc:picChg chg="add mod">
          <ac:chgData name="Mandapati, Puneeth Varma - (varmapuneeth07)" userId="d2e611cf-413e-4128-ba26-87b960bc5183" providerId="ADAL" clId="{4A74B036-ABC4-4817-9BC7-C7B4AB7E63E5}" dt="2024-04-29T04:40:04.446" v="155" actId="1076"/>
          <ac:picMkLst>
            <pc:docMk/>
            <pc:sldMk cId="658636290" sldId="282"/>
            <ac:picMk id="8" creationId="{532892C3-8A2F-A4BA-53B3-6BCC25D49FA3}"/>
          </ac:picMkLst>
        </pc:picChg>
        <pc:picChg chg="add mod">
          <ac:chgData name="Mandapati, Puneeth Varma - (varmapuneeth07)" userId="d2e611cf-413e-4128-ba26-87b960bc5183" providerId="ADAL" clId="{4A74B036-ABC4-4817-9BC7-C7B4AB7E63E5}" dt="2024-04-29T04:23:26.081" v="117" actId="1076"/>
          <ac:picMkLst>
            <pc:docMk/>
            <pc:sldMk cId="658636290" sldId="282"/>
            <ac:picMk id="10" creationId="{756D82DA-DAE7-4FC3-F052-F855756D2472}"/>
          </ac:picMkLst>
        </pc:picChg>
      </pc:sldChg>
    </pc:docChg>
  </pc:docChgLst>
  <pc:docChgLst>
    <pc:chgData name="Gummaraj Shivakumar Sridevi, Trivikram - (gsstrivikram18)" userId="S::gsstrivikram18@arizona.edu::cbb3c606-1179-4f4e-b210-052ac22b2309" providerId="AD" clId="Web-{76F93622-4473-3D52-C64F-736489F61262}"/>
    <pc:docChg chg="modSld">
      <pc:chgData name="Gummaraj Shivakumar Sridevi, Trivikram - (gsstrivikram18)" userId="S::gsstrivikram18@arizona.edu::cbb3c606-1179-4f4e-b210-052ac22b2309" providerId="AD" clId="Web-{76F93622-4473-3D52-C64F-736489F61262}" dt="2024-04-28T06:06:13.096" v="38"/>
      <pc:docMkLst>
        <pc:docMk/>
      </pc:docMkLst>
      <pc:sldChg chg="addSp modSp">
        <pc:chgData name="Gummaraj Shivakumar Sridevi, Trivikram - (gsstrivikram18)" userId="S::gsstrivikram18@arizona.edu::cbb3c606-1179-4f4e-b210-052ac22b2309" providerId="AD" clId="Web-{76F93622-4473-3D52-C64F-736489F61262}" dt="2024-04-28T06:06:13.096" v="38"/>
        <pc:sldMkLst>
          <pc:docMk/>
          <pc:sldMk cId="2757383661" sldId="288"/>
        </pc:sldMkLst>
        <pc:spChg chg="mod">
          <ac:chgData name="Gummaraj Shivakumar Sridevi, Trivikram - (gsstrivikram18)" userId="S::gsstrivikram18@arizona.edu::cbb3c606-1179-4f4e-b210-052ac22b2309" providerId="AD" clId="Web-{76F93622-4473-3D52-C64F-736489F61262}" dt="2024-04-28T06:05:49" v="37" actId="14100"/>
          <ac:spMkLst>
            <pc:docMk/>
            <pc:sldMk cId="2757383661" sldId="288"/>
            <ac:spMk id="3" creationId="{00000000-0000-0000-0000-000000000000}"/>
          </ac:spMkLst>
        </pc:spChg>
        <pc:spChg chg="add">
          <ac:chgData name="Gummaraj Shivakumar Sridevi, Trivikram - (gsstrivikram18)" userId="S::gsstrivikram18@arizona.edu::cbb3c606-1179-4f4e-b210-052ac22b2309" providerId="AD" clId="Web-{76F93622-4473-3D52-C64F-736489F61262}" dt="2024-04-28T06:06:13.096" v="38"/>
          <ac:spMkLst>
            <pc:docMk/>
            <pc:sldMk cId="2757383661" sldId="288"/>
            <ac:spMk id="5" creationId="{EBE1BD0B-CF1D-8EDD-E2D9-F792B2009515}"/>
          </ac:spMkLst>
        </pc:spChg>
      </pc:sldChg>
    </pc:docChg>
  </pc:docChgLst>
  <pc:docChgLst>
    <pc:chgData name="Tumma, Teja - (krishnateja)" userId="316f45d7-ff67-4c84-8f37-8de6a9adf69e" providerId="ADAL" clId="{2E5DB223-0DCD-470C-9FD1-87255F44A5D9}"/>
    <pc:docChg chg="undo redo custSel addSld delSld modSld sldOrd modMainMaster">
      <pc:chgData name="Tumma, Teja - (krishnateja)" userId="316f45d7-ff67-4c84-8f37-8de6a9adf69e" providerId="ADAL" clId="{2E5DB223-0DCD-470C-9FD1-87255F44A5D9}" dt="2024-04-29T19:45:05.692" v="1264"/>
      <pc:docMkLst>
        <pc:docMk/>
      </pc:docMkLst>
      <pc:sldChg chg="modSp mod">
        <pc:chgData name="Tumma, Teja - (krishnateja)" userId="316f45d7-ff67-4c84-8f37-8de6a9adf69e" providerId="ADAL" clId="{2E5DB223-0DCD-470C-9FD1-87255F44A5D9}" dt="2024-04-29T04:13:00.298" v="1199" actId="1076"/>
        <pc:sldMkLst>
          <pc:docMk/>
          <pc:sldMk cId="0" sldId="256"/>
        </pc:sldMkLst>
        <pc:spChg chg="mod">
          <ac:chgData name="Tumma, Teja - (krishnateja)" userId="316f45d7-ff67-4c84-8f37-8de6a9adf69e" providerId="ADAL" clId="{2E5DB223-0DCD-470C-9FD1-87255F44A5D9}" dt="2024-04-28T23:43:48.625" v="1177" actId="20577"/>
          <ac:spMkLst>
            <pc:docMk/>
            <pc:sldMk cId="0" sldId="256"/>
            <ac:spMk id="2" creationId="{9C55F5D3-7AF6-8DA5-555F-1CD08A50DA3F}"/>
          </ac:spMkLst>
        </pc:spChg>
        <pc:spChg chg="mod">
          <ac:chgData name="Tumma, Teja - (krishnateja)" userId="316f45d7-ff67-4c84-8f37-8de6a9adf69e" providerId="ADAL" clId="{2E5DB223-0DCD-470C-9FD1-87255F44A5D9}" dt="2024-04-29T04:13:00.298" v="1199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Tumma, Teja - (krishnateja)" userId="316f45d7-ff67-4c84-8f37-8de6a9adf69e" providerId="ADAL" clId="{2E5DB223-0DCD-470C-9FD1-87255F44A5D9}" dt="2024-04-28T23:43:32.600" v="1163" actId="14100"/>
          <ac:spMkLst>
            <pc:docMk/>
            <pc:sldMk cId="0" sldId="256"/>
            <ac:spMk id="8" creationId="{00000000-0000-0000-0000-000000000000}"/>
          </ac:spMkLst>
        </pc:spChg>
      </pc:sldChg>
      <pc:sldChg chg="modSp mod">
        <pc:chgData name="Tumma, Teja - (krishnateja)" userId="316f45d7-ff67-4c84-8f37-8de6a9adf69e" providerId="ADAL" clId="{2E5DB223-0DCD-470C-9FD1-87255F44A5D9}" dt="2024-04-29T04:13:31.351" v="1202" actId="1036"/>
        <pc:sldMkLst>
          <pc:docMk/>
          <pc:sldMk cId="658636290" sldId="282"/>
        </pc:sldMkLst>
        <pc:spChg chg="mod">
          <ac:chgData name="Tumma, Teja - (krishnateja)" userId="316f45d7-ff67-4c84-8f37-8de6a9adf69e" providerId="ADAL" clId="{2E5DB223-0DCD-470C-9FD1-87255F44A5D9}" dt="2024-04-29T04:13:31.351" v="1202" actId="1036"/>
          <ac:spMkLst>
            <pc:docMk/>
            <pc:sldMk cId="658636290" sldId="282"/>
            <ac:spMk id="6" creationId="{D0D75360-EC0E-F463-70AA-FAEAE61CBC28}"/>
          </ac:spMkLst>
        </pc:spChg>
      </pc:sldChg>
      <pc:sldChg chg="addSp modSp mod">
        <pc:chgData name="Tumma, Teja - (krishnateja)" userId="316f45d7-ff67-4c84-8f37-8de6a9adf69e" providerId="ADAL" clId="{2E5DB223-0DCD-470C-9FD1-87255F44A5D9}" dt="2024-04-27T18:11:10.711" v="346" actId="1076"/>
        <pc:sldMkLst>
          <pc:docMk/>
          <pc:sldMk cId="471665181" sldId="283"/>
        </pc:sldMkLst>
        <pc:spChg chg="add mod">
          <ac:chgData name="Tumma, Teja - (krishnateja)" userId="316f45d7-ff67-4c84-8f37-8de6a9adf69e" providerId="ADAL" clId="{2E5DB223-0DCD-470C-9FD1-87255F44A5D9}" dt="2024-04-27T18:11:10.711" v="346" actId="1076"/>
          <ac:spMkLst>
            <pc:docMk/>
            <pc:sldMk cId="471665181" sldId="283"/>
            <ac:spMk id="4" creationId="{9F9D7E4A-AF69-D93C-41BF-0E40A09A30F4}"/>
          </ac:spMkLst>
        </pc:spChg>
      </pc:sldChg>
      <pc:sldChg chg="modSp mod">
        <pc:chgData name="Tumma, Teja - (krishnateja)" userId="316f45d7-ff67-4c84-8f37-8de6a9adf69e" providerId="ADAL" clId="{2E5DB223-0DCD-470C-9FD1-87255F44A5D9}" dt="2024-04-29T04:22:08.684" v="1212" actId="1076"/>
        <pc:sldMkLst>
          <pc:docMk/>
          <pc:sldMk cId="4209184545" sldId="284"/>
        </pc:sldMkLst>
        <pc:picChg chg="mod">
          <ac:chgData name="Tumma, Teja - (krishnateja)" userId="316f45d7-ff67-4c84-8f37-8de6a9adf69e" providerId="ADAL" clId="{2E5DB223-0DCD-470C-9FD1-87255F44A5D9}" dt="2024-04-29T04:22:08.684" v="1212" actId="1076"/>
          <ac:picMkLst>
            <pc:docMk/>
            <pc:sldMk cId="4209184545" sldId="284"/>
            <ac:picMk id="6" creationId="{EA842F57-2945-3A8D-2F19-1F688F526C33}"/>
          </ac:picMkLst>
        </pc:picChg>
      </pc:sldChg>
      <pc:sldChg chg="modSp mod">
        <pc:chgData name="Tumma, Teja - (krishnateja)" userId="316f45d7-ff67-4c84-8f37-8de6a9adf69e" providerId="ADAL" clId="{2E5DB223-0DCD-470C-9FD1-87255F44A5D9}" dt="2024-04-27T17:20:55.906" v="15" actId="20577"/>
        <pc:sldMkLst>
          <pc:docMk/>
          <pc:sldMk cId="4178940312" sldId="286"/>
        </pc:sldMkLst>
        <pc:spChg chg="mod">
          <ac:chgData name="Tumma, Teja - (krishnateja)" userId="316f45d7-ff67-4c84-8f37-8de6a9adf69e" providerId="ADAL" clId="{2E5DB223-0DCD-470C-9FD1-87255F44A5D9}" dt="2024-04-27T17:20:55.906" v="15" actId="20577"/>
          <ac:spMkLst>
            <pc:docMk/>
            <pc:sldMk cId="4178940312" sldId="286"/>
            <ac:spMk id="9" creationId="{875BABF4-E6EC-FD68-863D-2D4231EE106C}"/>
          </ac:spMkLst>
        </pc:spChg>
      </pc:sldChg>
      <pc:sldChg chg="addSp delSp modSp mod">
        <pc:chgData name="Tumma, Teja - (krishnateja)" userId="316f45d7-ff67-4c84-8f37-8de6a9adf69e" providerId="ADAL" clId="{2E5DB223-0DCD-470C-9FD1-87255F44A5D9}" dt="2024-04-27T18:31:37.973" v="529" actId="20577"/>
        <pc:sldMkLst>
          <pc:docMk/>
          <pc:sldMk cId="3055244618" sldId="287"/>
        </pc:sldMkLst>
        <pc:spChg chg="mod">
          <ac:chgData name="Tumma, Teja - (krishnateja)" userId="316f45d7-ff67-4c84-8f37-8de6a9adf69e" providerId="ADAL" clId="{2E5DB223-0DCD-470C-9FD1-87255F44A5D9}" dt="2024-04-27T18:31:37.973" v="529" actId="20577"/>
          <ac:spMkLst>
            <pc:docMk/>
            <pc:sldMk cId="3055244618" sldId="287"/>
            <ac:spMk id="3" creationId="{00000000-0000-0000-0000-000000000000}"/>
          </ac:spMkLst>
        </pc:spChg>
        <pc:spChg chg="add mod">
          <ac:chgData name="Tumma, Teja - (krishnateja)" userId="316f45d7-ff67-4c84-8f37-8de6a9adf69e" providerId="ADAL" clId="{2E5DB223-0DCD-470C-9FD1-87255F44A5D9}" dt="2024-04-27T17:43:10.053" v="117" actId="6549"/>
          <ac:spMkLst>
            <pc:docMk/>
            <pc:sldMk cId="3055244618" sldId="287"/>
            <ac:spMk id="10" creationId="{9365807F-60FC-0C84-AE03-3705BBDF0EDD}"/>
          </ac:spMkLst>
        </pc:spChg>
        <pc:picChg chg="add del mod">
          <ac:chgData name="Tumma, Teja - (krishnateja)" userId="316f45d7-ff67-4c84-8f37-8de6a9adf69e" providerId="ADAL" clId="{2E5DB223-0DCD-470C-9FD1-87255F44A5D9}" dt="2024-04-27T17:23:25.894" v="29" actId="478"/>
          <ac:picMkLst>
            <pc:docMk/>
            <pc:sldMk cId="3055244618" sldId="287"/>
            <ac:picMk id="5" creationId="{4C02EDAC-3288-5EF7-62D2-8AC959FC6F50}"/>
          </ac:picMkLst>
        </pc:picChg>
        <pc:picChg chg="add del mod">
          <ac:chgData name="Tumma, Teja - (krishnateja)" userId="316f45d7-ff67-4c84-8f37-8de6a9adf69e" providerId="ADAL" clId="{2E5DB223-0DCD-470C-9FD1-87255F44A5D9}" dt="2024-04-27T17:24:51.455" v="38" actId="478"/>
          <ac:picMkLst>
            <pc:docMk/>
            <pc:sldMk cId="3055244618" sldId="287"/>
            <ac:picMk id="7" creationId="{F5A4B0A7-1341-98E0-7B14-E7392D9F6A98}"/>
          </ac:picMkLst>
        </pc:picChg>
        <pc:picChg chg="add mod">
          <ac:chgData name="Tumma, Teja - (krishnateja)" userId="316f45d7-ff67-4c84-8f37-8de6a9adf69e" providerId="ADAL" clId="{2E5DB223-0DCD-470C-9FD1-87255F44A5D9}" dt="2024-04-27T17:39:22.796" v="42" actId="1076"/>
          <ac:picMkLst>
            <pc:docMk/>
            <pc:sldMk cId="3055244618" sldId="287"/>
            <ac:picMk id="9" creationId="{20B139A3-DBA5-B7BC-8B67-6F5A764BD344}"/>
          </ac:picMkLst>
        </pc:picChg>
      </pc:sldChg>
      <pc:sldChg chg="ord">
        <pc:chgData name="Tumma, Teja - (krishnateja)" userId="316f45d7-ff67-4c84-8f37-8de6a9adf69e" providerId="ADAL" clId="{2E5DB223-0DCD-470C-9FD1-87255F44A5D9}" dt="2024-04-27T17:21:34.146" v="17"/>
        <pc:sldMkLst>
          <pc:docMk/>
          <pc:sldMk cId="2459466392" sldId="289"/>
        </pc:sldMkLst>
      </pc:sldChg>
      <pc:sldChg chg="addSp delSp modSp add mod ord modAnim">
        <pc:chgData name="Tumma, Teja - (krishnateja)" userId="316f45d7-ff67-4c84-8f37-8de6a9adf69e" providerId="ADAL" clId="{2E5DB223-0DCD-470C-9FD1-87255F44A5D9}" dt="2024-04-29T04:41:04.564" v="1257" actId="207"/>
        <pc:sldMkLst>
          <pc:docMk/>
          <pc:sldMk cId="1633171122" sldId="291"/>
        </pc:sldMkLst>
        <pc:spChg chg="mod">
          <ac:chgData name="Tumma, Teja - (krishnateja)" userId="316f45d7-ff67-4c84-8f37-8de6a9adf69e" providerId="ADAL" clId="{2E5DB223-0DCD-470C-9FD1-87255F44A5D9}" dt="2024-04-27T18:02:29.439" v="207" actId="20577"/>
          <ac:spMkLst>
            <pc:docMk/>
            <pc:sldMk cId="1633171122" sldId="291"/>
            <ac:spMk id="3" creationId="{00000000-0000-0000-0000-000000000000}"/>
          </ac:spMkLst>
        </pc:spChg>
        <pc:spChg chg="add del mod">
          <ac:chgData name="Tumma, Teja - (krishnateja)" userId="316f45d7-ff67-4c84-8f37-8de6a9adf69e" providerId="ADAL" clId="{2E5DB223-0DCD-470C-9FD1-87255F44A5D9}" dt="2024-04-27T18:13:39.840" v="360" actId="478"/>
          <ac:spMkLst>
            <pc:docMk/>
            <pc:sldMk cId="1633171122" sldId="291"/>
            <ac:spMk id="9" creationId="{D42ED933-58C9-2EEB-6C10-6EC2767E81C3}"/>
          </ac:spMkLst>
        </pc:spChg>
        <pc:spChg chg="add mod ord">
          <ac:chgData name="Tumma, Teja - (krishnateja)" userId="316f45d7-ff67-4c84-8f37-8de6a9adf69e" providerId="ADAL" clId="{2E5DB223-0DCD-470C-9FD1-87255F44A5D9}" dt="2024-04-27T18:18:56.060" v="411" actId="1076"/>
          <ac:spMkLst>
            <pc:docMk/>
            <pc:sldMk cId="1633171122" sldId="291"/>
            <ac:spMk id="10" creationId="{D937B2FD-1E57-69F8-98C1-4026981E49CF}"/>
          </ac:spMkLst>
        </pc:spChg>
        <pc:spChg chg="add del mod">
          <ac:chgData name="Tumma, Teja - (krishnateja)" userId="316f45d7-ff67-4c84-8f37-8de6a9adf69e" providerId="ADAL" clId="{2E5DB223-0DCD-470C-9FD1-87255F44A5D9}" dt="2024-04-27T18:13:17.131" v="354" actId="478"/>
          <ac:spMkLst>
            <pc:docMk/>
            <pc:sldMk cId="1633171122" sldId="291"/>
            <ac:spMk id="12" creationId="{A3803613-F4B9-525F-AB55-8AF580C349FF}"/>
          </ac:spMkLst>
        </pc:spChg>
        <pc:spChg chg="add mod ord">
          <ac:chgData name="Tumma, Teja - (krishnateja)" userId="316f45d7-ff67-4c84-8f37-8de6a9adf69e" providerId="ADAL" clId="{2E5DB223-0DCD-470C-9FD1-87255F44A5D9}" dt="2024-04-27T18:21:05.281" v="514" actId="20577"/>
          <ac:spMkLst>
            <pc:docMk/>
            <pc:sldMk cId="1633171122" sldId="291"/>
            <ac:spMk id="13" creationId="{430A57F1-0E61-BEF7-F50A-6880CE1FA77E}"/>
          </ac:spMkLst>
        </pc:spChg>
        <pc:spChg chg="add mod ord">
          <ac:chgData name="Tumma, Teja - (krishnateja)" userId="316f45d7-ff67-4c84-8f37-8de6a9adf69e" providerId="ADAL" clId="{2E5DB223-0DCD-470C-9FD1-87255F44A5D9}" dt="2024-04-29T04:41:04.564" v="1257" actId="207"/>
          <ac:spMkLst>
            <pc:docMk/>
            <pc:sldMk cId="1633171122" sldId="291"/>
            <ac:spMk id="14" creationId="{CCBB08E9-62C9-4E04-086B-6FAD73BB9580}"/>
          </ac:spMkLst>
        </pc:spChg>
        <pc:spChg chg="add mod topLvl">
          <ac:chgData name="Tumma, Teja - (krishnateja)" userId="316f45d7-ff67-4c84-8f37-8de6a9adf69e" providerId="ADAL" clId="{2E5DB223-0DCD-470C-9FD1-87255F44A5D9}" dt="2024-04-27T18:20:26.848" v="481" actId="14100"/>
          <ac:spMkLst>
            <pc:docMk/>
            <pc:sldMk cId="1633171122" sldId="291"/>
            <ac:spMk id="15" creationId="{389E776E-4999-E993-08F2-BE6631DC3B92}"/>
          </ac:spMkLst>
        </pc:spChg>
        <pc:spChg chg="add del mod">
          <ac:chgData name="Tumma, Teja - (krishnateja)" userId="316f45d7-ff67-4c84-8f37-8de6a9adf69e" providerId="ADAL" clId="{2E5DB223-0DCD-470C-9FD1-87255F44A5D9}" dt="2024-04-27T18:15:58.547" v="380" actId="478"/>
          <ac:spMkLst>
            <pc:docMk/>
            <pc:sldMk cId="1633171122" sldId="291"/>
            <ac:spMk id="19" creationId="{6D6CA366-32EC-336F-63DE-03AEACB4A395}"/>
          </ac:spMkLst>
        </pc:spChg>
        <pc:grpChg chg="add mod">
          <ac:chgData name="Tumma, Teja - (krishnateja)" userId="316f45d7-ff67-4c84-8f37-8de6a9adf69e" providerId="ADAL" clId="{2E5DB223-0DCD-470C-9FD1-87255F44A5D9}" dt="2024-04-27T18:14:13.519" v="366" actId="164"/>
          <ac:grpSpMkLst>
            <pc:docMk/>
            <pc:sldMk cId="1633171122" sldId="291"/>
            <ac:grpSpMk id="16" creationId="{523352FA-34BD-503A-6C94-507655418BE5}"/>
          </ac:grpSpMkLst>
        </pc:grpChg>
        <pc:grpChg chg="add mod">
          <ac:chgData name="Tumma, Teja - (krishnateja)" userId="316f45d7-ff67-4c84-8f37-8de6a9adf69e" providerId="ADAL" clId="{2E5DB223-0DCD-470C-9FD1-87255F44A5D9}" dt="2024-04-27T18:14:25.710" v="368" actId="164"/>
          <ac:grpSpMkLst>
            <pc:docMk/>
            <pc:sldMk cId="1633171122" sldId="291"/>
            <ac:grpSpMk id="17" creationId="{F0EF260A-9917-6AB7-6577-BCC2E5EE739A}"/>
          </ac:grpSpMkLst>
        </pc:grpChg>
        <pc:grpChg chg="add del mod">
          <ac:chgData name="Tumma, Teja - (krishnateja)" userId="316f45d7-ff67-4c84-8f37-8de6a9adf69e" providerId="ADAL" clId="{2E5DB223-0DCD-470C-9FD1-87255F44A5D9}" dt="2024-04-27T18:16:02.266" v="381" actId="165"/>
          <ac:grpSpMkLst>
            <pc:docMk/>
            <pc:sldMk cId="1633171122" sldId="291"/>
            <ac:grpSpMk id="18" creationId="{5976C3D5-B454-B007-53E4-F3A2FD7913B5}"/>
          </ac:grpSpMkLst>
        </pc:grpChg>
        <pc:graphicFrameChg chg="add mod topLvl modGraphic">
          <ac:chgData name="Tumma, Teja - (krishnateja)" userId="316f45d7-ff67-4c84-8f37-8de6a9adf69e" providerId="ADAL" clId="{2E5DB223-0DCD-470C-9FD1-87255F44A5D9}" dt="2024-04-27T18:19:16.378" v="413"/>
          <ac:graphicFrameMkLst>
            <pc:docMk/>
            <pc:sldMk cId="1633171122" sldId="291"/>
            <ac:graphicFrameMk id="8" creationId="{BE7C6BBB-025B-0E53-E381-FB3E457C578E}"/>
          </ac:graphicFrameMkLst>
        </pc:graphicFrameChg>
        <pc:picChg chg="add del mod">
          <ac:chgData name="Tumma, Teja - (krishnateja)" userId="316f45d7-ff67-4c84-8f37-8de6a9adf69e" providerId="ADAL" clId="{2E5DB223-0DCD-470C-9FD1-87255F44A5D9}" dt="2024-04-27T17:54:07.799" v="146" actId="478"/>
          <ac:picMkLst>
            <pc:docMk/>
            <pc:sldMk cId="1633171122" sldId="291"/>
            <ac:picMk id="5" creationId="{2C40D3BD-534A-7E2F-2CA0-8510FB9C3DF7}"/>
          </ac:picMkLst>
        </pc:picChg>
        <pc:picChg chg="add del mod">
          <ac:chgData name="Tumma, Teja - (krishnateja)" userId="316f45d7-ff67-4c84-8f37-8de6a9adf69e" providerId="ADAL" clId="{2E5DB223-0DCD-470C-9FD1-87255F44A5D9}" dt="2024-04-27T18:01:19.014" v="187" actId="478"/>
          <ac:picMkLst>
            <pc:docMk/>
            <pc:sldMk cId="1633171122" sldId="291"/>
            <ac:picMk id="7" creationId="{D13BD10C-CC72-9A17-1F58-4DA17BD8D827}"/>
          </ac:picMkLst>
        </pc:picChg>
      </pc:sldChg>
      <pc:sldChg chg="addSp delSp modSp add mod">
        <pc:chgData name="Tumma, Teja - (krishnateja)" userId="316f45d7-ff67-4c84-8f37-8de6a9adf69e" providerId="ADAL" clId="{2E5DB223-0DCD-470C-9FD1-87255F44A5D9}" dt="2024-04-27T17:50:01.102" v="136" actId="27614"/>
        <pc:sldMkLst>
          <pc:docMk/>
          <pc:sldMk cId="1511090296" sldId="292"/>
        </pc:sldMkLst>
        <pc:spChg chg="mod">
          <ac:chgData name="Tumma, Teja - (krishnateja)" userId="316f45d7-ff67-4c84-8f37-8de6a9adf69e" providerId="ADAL" clId="{2E5DB223-0DCD-470C-9FD1-87255F44A5D9}" dt="2024-04-27T17:49:52.655" v="123" actId="1076"/>
          <ac:spMkLst>
            <pc:docMk/>
            <pc:sldMk cId="1511090296" sldId="292"/>
            <ac:spMk id="2" creationId="{00000000-0000-0000-0000-000000000000}"/>
          </ac:spMkLst>
        </pc:spChg>
        <pc:spChg chg="mod">
          <ac:chgData name="Tumma, Teja - (krishnateja)" userId="316f45d7-ff67-4c84-8f37-8de6a9adf69e" providerId="ADAL" clId="{2E5DB223-0DCD-470C-9FD1-87255F44A5D9}" dt="2024-04-27T17:49:55.652" v="133" actId="20577"/>
          <ac:spMkLst>
            <pc:docMk/>
            <pc:sldMk cId="1511090296" sldId="292"/>
            <ac:spMk id="3" creationId="{00000000-0000-0000-0000-000000000000}"/>
          </ac:spMkLst>
        </pc:spChg>
        <pc:spChg chg="del mod">
          <ac:chgData name="Tumma, Teja - (krishnateja)" userId="316f45d7-ff67-4c84-8f37-8de6a9adf69e" providerId="ADAL" clId="{2E5DB223-0DCD-470C-9FD1-87255F44A5D9}" dt="2024-04-27T17:49:50.204" v="121" actId="478"/>
          <ac:spMkLst>
            <pc:docMk/>
            <pc:sldMk cId="1511090296" sldId="292"/>
            <ac:spMk id="10" creationId="{9365807F-60FC-0C84-AE03-3705BBDF0EDD}"/>
          </ac:spMkLst>
        </pc:spChg>
        <pc:picChg chg="add mod">
          <ac:chgData name="Tumma, Teja - (krishnateja)" userId="316f45d7-ff67-4c84-8f37-8de6a9adf69e" providerId="ADAL" clId="{2E5DB223-0DCD-470C-9FD1-87255F44A5D9}" dt="2024-04-27T17:50:01.102" v="136" actId="27614"/>
          <ac:picMkLst>
            <pc:docMk/>
            <pc:sldMk cId="1511090296" sldId="292"/>
            <ac:picMk id="5" creationId="{8585B40A-0EBD-D471-0354-F61E551FB2C8}"/>
          </ac:picMkLst>
        </pc:picChg>
        <pc:picChg chg="del">
          <ac:chgData name="Tumma, Teja - (krishnateja)" userId="316f45d7-ff67-4c84-8f37-8de6a9adf69e" providerId="ADAL" clId="{2E5DB223-0DCD-470C-9FD1-87255F44A5D9}" dt="2024-04-27T17:49:48.394" v="119" actId="478"/>
          <ac:picMkLst>
            <pc:docMk/>
            <pc:sldMk cId="1511090296" sldId="292"/>
            <ac:picMk id="9" creationId="{20B139A3-DBA5-B7BC-8B67-6F5A764BD344}"/>
          </ac:picMkLst>
        </pc:picChg>
      </pc:sldChg>
      <pc:sldChg chg="addSp delSp modSp add mod">
        <pc:chgData name="Tumma, Teja - (krishnateja)" userId="316f45d7-ff67-4c84-8f37-8de6a9adf69e" providerId="ADAL" clId="{2E5DB223-0DCD-470C-9FD1-87255F44A5D9}" dt="2024-04-29T17:08:29.053" v="1262" actId="1076"/>
        <pc:sldMkLst>
          <pc:docMk/>
          <pc:sldMk cId="682984660" sldId="293"/>
        </pc:sldMkLst>
        <pc:picChg chg="add mod">
          <ac:chgData name="Tumma, Teja - (krishnateja)" userId="316f45d7-ff67-4c84-8f37-8de6a9adf69e" providerId="ADAL" clId="{2E5DB223-0DCD-470C-9FD1-87255F44A5D9}" dt="2024-04-29T17:08:29.053" v="1262" actId="1076"/>
          <ac:picMkLst>
            <pc:docMk/>
            <pc:sldMk cId="682984660" sldId="293"/>
            <ac:picMk id="5" creationId="{A2358643-D377-EEC2-9A52-501461DD0A75}"/>
          </ac:picMkLst>
        </pc:picChg>
        <pc:picChg chg="del mod">
          <ac:chgData name="Tumma, Teja - (krishnateja)" userId="316f45d7-ff67-4c84-8f37-8de6a9adf69e" providerId="ADAL" clId="{2E5DB223-0DCD-470C-9FD1-87255F44A5D9}" dt="2024-04-29T17:08:20.867" v="1258" actId="478"/>
          <ac:picMkLst>
            <pc:docMk/>
            <pc:sldMk cId="682984660" sldId="293"/>
            <ac:picMk id="7" creationId="{D13BD10C-CC72-9A17-1F58-4DA17BD8D827}"/>
          </ac:picMkLst>
        </pc:picChg>
      </pc:sldChg>
      <pc:sldChg chg="addSp delSp modSp add del mod">
        <pc:chgData name="Tumma, Teja - (krishnateja)" userId="316f45d7-ff67-4c84-8f37-8de6a9adf69e" providerId="ADAL" clId="{2E5DB223-0DCD-470C-9FD1-87255F44A5D9}" dt="2024-04-27T18:23:15.833" v="517" actId="47"/>
        <pc:sldMkLst>
          <pc:docMk/>
          <pc:sldMk cId="873904268" sldId="294"/>
        </pc:sldMkLst>
        <pc:spChg chg="del mod">
          <ac:chgData name="Tumma, Teja - (krishnateja)" userId="316f45d7-ff67-4c84-8f37-8de6a9adf69e" providerId="ADAL" clId="{2E5DB223-0DCD-470C-9FD1-87255F44A5D9}" dt="2024-04-27T18:06:54.802" v="322" actId="478"/>
          <ac:spMkLst>
            <pc:docMk/>
            <pc:sldMk cId="873904268" sldId="294"/>
            <ac:spMk id="9" creationId="{D42ED933-58C9-2EEB-6C10-6EC2767E81C3}"/>
          </ac:spMkLst>
        </pc:spChg>
        <pc:graphicFrameChg chg="add mod modGraphic">
          <ac:chgData name="Tumma, Teja - (krishnateja)" userId="316f45d7-ff67-4c84-8f37-8de6a9adf69e" providerId="ADAL" clId="{2E5DB223-0DCD-470C-9FD1-87255F44A5D9}" dt="2024-04-27T18:07:59.187" v="335" actId="20577"/>
          <ac:graphicFrameMkLst>
            <pc:docMk/>
            <pc:sldMk cId="873904268" sldId="294"/>
            <ac:graphicFrameMk id="4" creationId="{FDCFF034-4091-A479-4166-D6DDCBF531A6}"/>
          </ac:graphicFrameMkLst>
        </pc:graphicFrameChg>
        <pc:graphicFrameChg chg="del mod">
          <ac:chgData name="Tumma, Teja - (krishnateja)" userId="316f45d7-ff67-4c84-8f37-8de6a9adf69e" providerId="ADAL" clId="{2E5DB223-0DCD-470C-9FD1-87255F44A5D9}" dt="2024-04-27T18:06:51.300" v="319" actId="478"/>
          <ac:graphicFrameMkLst>
            <pc:docMk/>
            <pc:sldMk cId="873904268" sldId="294"/>
            <ac:graphicFrameMk id="8" creationId="{BE7C6BBB-025B-0E53-E381-FB3E457C578E}"/>
          </ac:graphicFrameMkLst>
        </pc:graphicFrameChg>
      </pc:sldChg>
      <pc:sldChg chg="addSp delSp modSp add mod">
        <pc:chgData name="Tumma, Teja - (krishnateja)" userId="316f45d7-ff67-4c84-8f37-8de6a9adf69e" providerId="ADAL" clId="{2E5DB223-0DCD-470C-9FD1-87255F44A5D9}" dt="2024-04-27T18:48:37.766" v="629" actId="1076"/>
        <pc:sldMkLst>
          <pc:docMk/>
          <pc:sldMk cId="1582132214" sldId="294"/>
        </pc:sldMkLst>
        <pc:spChg chg="mod">
          <ac:chgData name="Tumma, Teja - (krishnateja)" userId="316f45d7-ff67-4c84-8f37-8de6a9adf69e" providerId="ADAL" clId="{2E5DB223-0DCD-470C-9FD1-87255F44A5D9}" dt="2024-04-27T18:31:56.691" v="533" actId="20577"/>
          <ac:spMkLst>
            <pc:docMk/>
            <pc:sldMk cId="1582132214" sldId="294"/>
            <ac:spMk id="3" creationId="{00000000-0000-0000-0000-000000000000}"/>
          </ac:spMkLst>
        </pc:spChg>
        <pc:spChg chg="add del mod">
          <ac:chgData name="Tumma, Teja - (krishnateja)" userId="316f45d7-ff67-4c84-8f37-8de6a9adf69e" providerId="ADAL" clId="{2E5DB223-0DCD-470C-9FD1-87255F44A5D9}" dt="2024-04-27T18:45:06.880" v="561"/>
          <ac:spMkLst>
            <pc:docMk/>
            <pc:sldMk cId="1582132214" sldId="294"/>
            <ac:spMk id="11" creationId="{A9350256-3C0F-D00B-9406-F3C01DA06777}"/>
          </ac:spMkLst>
        </pc:spChg>
        <pc:spChg chg="add mod">
          <ac:chgData name="Tumma, Teja - (krishnateja)" userId="316f45d7-ff67-4c84-8f37-8de6a9adf69e" providerId="ADAL" clId="{2E5DB223-0DCD-470C-9FD1-87255F44A5D9}" dt="2024-04-27T18:45:44.492" v="620" actId="1076"/>
          <ac:spMkLst>
            <pc:docMk/>
            <pc:sldMk cId="1582132214" sldId="294"/>
            <ac:spMk id="12" creationId="{5172C76C-C2AD-BE46-8E83-94E00A1F7EB4}"/>
          </ac:spMkLst>
        </pc:spChg>
        <pc:picChg chg="del">
          <ac:chgData name="Tumma, Teja - (krishnateja)" userId="316f45d7-ff67-4c84-8f37-8de6a9adf69e" providerId="ADAL" clId="{2E5DB223-0DCD-470C-9FD1-87255F44A5D9}" dt="2024-04-27T18:40:49.772" v="534" actId="478"/>
          <ac:picMkLst>
            <pc:docMk/>
            <pc:sldMk cId="1582132214" sldId="294"/>
            <ac:picMk id="5" creationId="{8585B40A-0EBD-D471-0354-F61E551FB2C8}"/>
          </ac:picMkLst>
        </pc:picChg>
        <pc:picChg chg="add del mod">
          <ac:chgData name="Tumma, Teja - (krishnateja)" userId="316f45d7-ff67-4c84-8f37-8de6a9adf69e" providerId="ADAL" clId="{2E5DB223-0DCD-470C-9FD1-87255F44A5D9}" dt="2024-04-27T18:41:02.970" v="541" actId="478"/>
          <ac:picMkLst>
            <pc:docMk/>
            <pc:sldMk cId="1582132214" sldId="294"/>
            <ac:picMk id="6" creationId="{7615B2DC-F920-8A54-4E4E-3B95FC9C5F56}"/>
          </ac:picMkLst>
        </pc:picChg>
        <pc:picChg chg="add del mod">
          <ac:chgData name="Tumma, Teja - (krishnateja)" userId="316f45d7-ff67-4c84-8f37-8de6a9adf69e" providerId="ADAL" clId="{2E5DB223-0DCD-470C-9FD1-87255F44A5D9}" dt="2024-04-27T18:44:32.232" v="548" actId="478"/>
          <ac:picMkLst>
            <pc:docMk/>
            <pc:sldMk cId="1582132214" sldId="294"/>
            <ac:picMk id="8" creationId="{AAC3DDD2-27D2-9A4E-3CFB-80BB4E324D3E}"/>
          </ac:picMkLst>
        </pc:picChg>
        <pc:picChg chg="add del mod">
          <ac:chgData name="Tumma, Teja - (krishnateja)" userId="316f45d7-ff67-4c84-8f37-8de6a9adf69e" providerId="ADAL" clId="{2E5DB223-0DCD-470C-9FD1-87255F44A5D9}" dt="2024-04-27T18:48:18.265" v="621" actId="478"/>
          <ac:picMkLst>
            <pc:docMk/>
            <pc:sldMk cId="1582132214" sldId="294"/>
            <ac:picMk id="10" creationId="{4B4450D9-DCDD-F388-6563-6D86FDA9CA12}"/>
          </ac:picMkLst>
        </pc:picChg>
        <pc:picChg chg="add mod">
          <ac:chgData name="Tumma, Teja - (krishnateja)" userId="316f45d7-ff67-4c84-8f37-8de6a9adf69e" providerId="ADAL" clId="{2E5DB223-0DCD-470C-9FD1-87255F44A5D9}" dt="2024-04-27T18:48:37.766" v="629" actId="1076"/>
          <ac:picMkLst>
            <pc:docMk/>
            <pc:sldMk cId="1582132214" sldId="294"/>
            <ac:picMk id="14" creationId="{02D2DDA2-4AA3-93BC-F349-22E8D0FBE09A}"/>
          </ac:picMkLst>
        </pc:picChg>
      </pc:sldChg>
      <pc:sldChg chg="addSp delSp modSp add mod">
        <pc:chgData name="Tumma, Teja - (krishnateja)" userId="316f45d7-ff67-4c84-8f37-8de6a9adf69e" providerId="ADAL" clId="{2E5DB223-0DCD-470C-9FD1-87255F44A5D9}" dt="2024-04-27T18:53:17.122" v="899" actId="14100"/>
        <pc:sldMkLst>
          <pc:docMk/>
          <pc:sldMk cId="3666626146" sldId="295"/>
        </pc:sldMkLst>
        <pc:spChg chg="mod">
          <ac:chgData name="Tumma, Teja - (krishnateja)" userId="316f45d7-ff67-4c84-8f37-8de6a9adf69e" providerId="ADAL" clId="{2E5DB223-0DCD-470C-9FD1-87255F44A5D9}" dt="2024-04-27T18:49:05.544" v="653" actId="14100"/>
          <ac:spMkLst>
            <pc:docMk/>
            <pc:sldMk cId="3666626146" sldId="295"/>
            <ac:spMk id="3" creationId="{00000000-0000-0000-0000-000000000000}"/>
          </ac:spMkLst>
        </pc:spChg>
        <pc:spChg chg="mod">
          <ac:chgData name="Tumma, Teja - (krishnateja)" userId="316f45d7-ff67-4c84-8f37-8de6a9adf69e" providerId="ADAL" clId="{2E5DB223-0DCD-470C-9FD1-87255F44A5D9}" dt="2024-04-27T18:51:53.622" v="880" actId="1076"/>
          <ac:spMkLst>
            <pc:docMk/>
            <pc:sldMk cId="3666626146" sldId="295"/>
            <ac:spMk id="12" creationId="{5172C76C-C2AD-BE46-8E83-94E00A1F7EB4}"/>
          </ac:spMkLst>
        </pc:spChg>
        <pc:picChg chg="add mod">
          <ac:chgData name="Tumma, Teja - (krishnateja)" userId="316f45d7-ff67-4c84-8f37-8de6a9adf69e" providerId="ADAL" clId="{2E5DB223-0DCD-470C-9FD1-87255F44A5D9}" dt="2024-04-27T18:53:17.122" v="899" actId="14100"/>
          <ac:picMkLst>
            <pc:docMk/>
            <pc:sldMk cId="3666626146" sldId="295"/>
            <ac:picMk id="5" creationId="{EC3B417C-EE8F-BD00-0CE0-A00F5C27F26E}"/>
          </ac:picMkLst>
        </pc:picChg>
        <pc:picChg chg="del">
          <ac:chgData name="Tumma, Teja - (krishnateja)" userId="316f45d7-ff67-4c84-8f37-8de6a9adf69e" providerId="ADAL" clId="{2E5DB223-0DCD-470C-9FD1-87255F44A5D9}" dt="2024-04-27T18:49:11.481" v="654" actId="478"/>
          <ac:picMkLst>
            <pc:docMk/>
            <pc:sldMk cId="3666626146" sldId="295"/>
            <ac:picMk id="14" creationId="{02D2DDA2-4AA3-93BC-F349-22E8D0FBE09A}"/>
          </ac:picMkLst>
        </pc:picChg>
      </pc:sldChg>
      <pc:sldChg chg="addSp delSp modSp add mod">
        <pc:chgData name="Tumma, Teja - (krishnateja)" userId="316f45d7-ff67-4c84-8f37-8de6a9adf69e" providerId="ADAL" clId="{2E5DB223-0DCD-470C-9FD1-87255F44A5D9}" dt="2024-04-27T19:42:54.746" v="981" actId="21"/>
        <pc:sldMkLst>
          <pc:docMk/>
          <pc:sldMk cId="1081098676" sldId="296"/>
        </pc:sldMkLst>
        <pc:spChg chg="mod">
          <ac:chgData name="Tumma, Teja - (krishnateja)" userId="316f45d7-ff67-4c84-8f37-8de6a9adf69e" providerId="ADAL" clId="{2E5DB223-0DCD-470C-9FD1-87255F44A5D9}" dt="2024-04-27T18:52:41.351" v="891" actId="20577"/>
          <ac:spMkLst>
            <pc:docMk/>
            <pc:sldMk cId="1081098676" sldId="296"/>
            <ac:spMk id="3" creationId="{00000000-0000-0000-0000-000000000000}"/>
          </ac:spMkLst>
        </pc:spChg>
        <pc:spChg chg="mod">
          <ac:chgData name="Tumma, Teja - (krishnateja)" userId="316f45d7-ff67-4c84-8f37-8de6a9adf69e" providerId="ADAL" clId="{2E5DB223-0DCD-470C-9FD1-87255F44A5D9}" dt="2024-04-27T19:42:54.746" v="981" actId="21"/>
          <ac:spMkLst>
            <pc:docMk/>
            <pc:sldMk cId="1081098676" sldId="296"/>
            <ac:spMk id="12" creationId="{5172C76C-C2AD-BE46-8E83-94E00A1F7EB4}"/>
          </ac:spMkLst>
        </pc:spChg>
        <pc:picChg chg="del">
          <ac:chgData name="Tumma, Teja - (krishnateja)" userId="316f45d7-ff67-4c84-8f37-8de6a9adf69e" providerId="ADAL" clId="{2E5DB223-0DCD-470C-9FD1-87255F44A5D9}" dt="2024-04-27T18:53:03.104" v="897" actId="478"/>
          <ac:picMkLst>
            <pc:docMk/>
            <pc:sldMk cId="1081098676" sldId="296"/>
            <ac:picMk id="5" creationId="{EC3B417C-EE8F-BD00-0CE0-A00F5C27F26E}"/>
          </ac:picMkLst>
        </pc:picChg>
        <pc:picChg chg="add mod">
          <ac:chgData name="Tumma, Teja - (krishnateja)" userId="316f45d7-ff67-4c84-8f37-8de6a9adf69e" providerId="ADAL" clId="{2E5DB223-0DCD-470C-9FD1-87255F44A5D9}" dt="2024-04-27T18:53:33.017" v="900" actId="1076"/>
          <ac:picMkLst>
            <pc:docMk/>
            <pc:sldMk cId="1081098676" sldId="296"/>
            <ac:picMk id="6" creationId="{1DFEADF9-6F22-0543-E5BD-3165246FA797}"/>
          </ac:picMkLst>
        </pc:picChg>
      </pc:sldChg>
      <pc:sldChg chg="addSp delSp modSp add mod">
        <pc:chgData name="Tumma, Teja - (krishnateja)" userId="316f45d7-ff67-4c84-8f37-8de6a9adf69e" providerId="ADAL" clId="{2E5DB223-0DCD-470C-9FD1-87255F44A5D9}" dt="2024-04-29T17:14:04.479" v="1263" actId="14100"/>
        <pc:sldMkLst>
          <pc:docMk/>
          <pc:sldMk cId="1370374232" sldId="297"/>
        </pc:sldMkLst>
        <pc:spChg chg="mod">
          <ac:chgData name="Tumma, Teja - (krishnateja)" userId="316f45d7-ff67-4c84-8f37-8de6a9adf69e" providerId="ADAL" clId="{2E5DB223-0DCD-470C-9FD1-87255F44A5D9}" dt="2024-04-27T19:47:05.292" v="1064" actId="20577"/>
          <ac:spMkLst>
            <pc:docMk/>
            <pc:sldMk cId="1370374232" sldId="297"/>
            <ac:spMk id="3" creationId="{00000000-0000-0000-0000-000000000000}"/>
          </ac:spMkLst>
        </pc:spChg>
        <pc:spChg chg="del mod">
          <ac:chgData name="Tumma, Teja - (krishnateja)" userId="316f45d7-ff67-4c84-8f37-8de6a9adf69e" providerId="ADAL" clId="{2E5DB223-0DCD-470C-9FD1-87255F44A5D9}" dt="2024-04-27T19:40:28.570" v="965" actId="478"/>
          <ac:spMkLst>
            <pc:docMk/>
            <pc:sldMk cId="1370374232" sldId="297"/>
            <ac:spMk id="12" creationId="{5172C76C-C2AD-BE46-8E83-94E00A1F7EB4}"/>
          </ac:spMkLst>
        </pc:spChg>
        <pc:spChg chg="add mod">
          <ac:chgData name="Tumma, Teja - (krishnateja)" userId="316f45d7-ff67-4c84-8f37-8de6a9adf69e" providerId="ADAL" clId="{2E5DB223-0DCD-470C-9FD1-87255F44A5D9}" dt="2024-04-27T20:02:03.242" v="1124" actId="1076"/>
          <ac:spMkLst>
            <pc:docMk/>
            <pc:sldMk cId="1370374232" sldId="297"/>
            <ac:spMk id="18" creationId="{28206599-5971-6BAF-E828-37E64C3AB0E8}"/>
          </ac:spMkLst>
        </pc:spChg>
        <pc:spChg chg="add mod">
          <ac:chgData name="Tumma, Teja - (krishnateja)" userId="316f45d7-ff67-4c84-8f37-8de6a9adf69e" providerId="ADAL" clId="{2E5DB223-0DCD-470C-9FD1-87255F44A5D9}" dt="2024-04-27T20:02:27.486" v="1134" actId="20577"/>
          <ac:spMkLst>
            <pc:docMk/>
            <pc:sldMk cId="1370374232" sldId="297"/>
            <ac:spMk id="19" creationId="{C959CC11-1E5B-3F54-FC9B-7024F880383C}"/>
          </ac:spMkLst>
        </pc:spChg>
        <pc:spChg chg="add mod">
          <ac:chgData name="Tumma, Teja - (krishnateja)" userId="316f45d7-ff67-4c84-8f37-8de6a9adf69e" providerId="ADAL" clId="{2E5DB223-0DCD-470C-9FD1-87255F44A5D9}" dt="2024-04-27T20:02:30.679" v="1140" actId="20577"/>
          <ac:spMkLst>
            <pc:docMk/>
            <pc:sldMk cId="1370374232" sldId="297"/>
            <ac:spMk id="20" creationId="{FC36CE1C-5BFB-5E26-53DF-602380C264FA}"/>
          </ac:spMkLst>
        </pc:spChg>
        <pc:spChg chg="add mod">
          <ac:chgData name="Tumma, Teja - (krishnateja)" userId="316f45d7-ff67-4c84-8f37-8de6a9adf69e" providerId="ADAL" clId="{2E5DB223-0DCD-470C-9FD1-87255F44A5D9}" dt="2024-04-27T20:02:36.040" v="1149" actId="20577"/>
          <ac:spMkLst>
            <pc:docMk/>
            <pc:sldMk cId="1370374232" sldId="297"/>
            <ac:spMk id="21" creationId="{1581AB12-DE6C-B755-0C16-CDE4B64214DC}"/>
          </ac:spMkLst>
        </pc:spChg>
        <pc:picChg chg="del">
          <ac:chgData name="Tumma, Teja - (krishnateja)" userId="316f45d7-ff67-4c84-8f37-8de6a9adf69e" providerId="ADAL" clId="{2E5DB223-0DCD-470C-9FD1-87255F44A5D9}" dt="2024-04-27T19:40:26.707" v="963" actId="478"/>
          <ac:picMkLst>
            <pc:docMk/>
            <pc:sldMk cId="1370374232" sldId="297"/>
            <ac:picMk id="5" creationId="{EC3B417C-EE8F-BD00-0CE0-A00F5C27F26E}"/>
          </ac:picMkLst>
        </pc:picChg>
        <pc:picChg chg="add mod">
          <ac:chgData name="Tumma, Teja - (krishnateja)" userId="316f45d7-ff67-4c84-8f37-8de6a9adf69e" providerId="ADAL" clId="{2E5DB223-0DCD-470C-9FD1-87255F44A5D9}" dt="2024-04-27T20:01:46.232" v="1101" actId="1076"/>
          <ac:picMkLst>
            <pc:docMk/>
            <pc:sldMk cId="1370374232" sldId="297"/>
            <ac:picMk id="6" creationId="{F7C42E3C-9E28-D7C9-BAD4-2A620C1B6D61}"/>
          </ac:picMkLst>
        </pc:picChg>
        <pc:picChg chg="add mod">
          <ac:chgData name="Tumma, Teja - (krishnateja)" userId="316f45d7-ff67-4c84-8f37-8de6a9adf69e" providerId="ADAL" clId="{2E5DB223-0DCD-470C-9FD1-87255F44A5D9}" dt="2024-04-27T20:01:47.273" v="1102" actId="1076"/>
          <ac:picMkLst>
            <pc:docMk/>
            <pc:sldMk cId="1370374232" sldId="297"/>
            <ac:picMk id="8" creationId="{C204C1A2-128D-69CF-B61F-B987E59B7F23}"/>
          </ac:picMkLst>
        </pc:picChg>
        <pc:picChg chg="add del mod">
          <ac:chgData name="Tumma, Teja - (krishnateja)" userId="316f45d7-ff67-4c84-8f37-8de6a9adf69e" providerId="ADAL" clId="{2E5DB223-0DCD-470C-9FD1-87255F44A5D9}" dt="2024-04-27T19:59:26.500" v="1082" actId="478"/>
          <ac:picMkLst>
            <pc:docMk/>
            <pc:sldMk cId="1370374232" sldId="297"/>
            <ac:picMk id="10" creationId="{AC0B2237-D27D-2FEE-D649-57982A9D678E}"/>
          </ac:picMkLst>
        </pc:picChg>
        <pc:picChg chg="add del mod">
          <ac:chgData name="Tumma, Teja - (krishnateja)" userId="316f45d7-ff67-4c84-8f37-8de6a9adf69e" providerId="ADAL" clId="{2E5DB223-0DCD-470C-9FD1-87255F44A5D9}" dt="2024-04-27T20:01:24.996" v="1093" actId="478"/>
          <ac:picMkLst>
            <pc:docMk/>
            <pc:sldMk cId="1370374232" sldId="297"/>
            <ac:picMk id="13" creationId="{3ED86DED-3146-838E-4796-E1A03DFDAC12}"/>
          </ac:picMkLst>
        </pc:picChg>
        <pc:picChg chg="add mod">
          <ac:chgData name="Tumma, Teja - (krishnateja)" userId="316f45d7-ff67-4c84-8f37-8de6a9adf69e" providerId="ADAL" clId="{2E5DB223-0DCD-470C-9FD1-87255F44A5D9}" dt="2024-04-29T17:14:04.479" v="1263" actId="14100"/>
          <ac:picMkLst>
            <pc:docMk/>
            <pc:sldMk cId="1370374232" sldId="297"/>
            <ac:picMk id="15" creationId="{CDFAE3C1-F7CD-3253-5B8C-BA11CBC9D300}"/>
          </ac:picMkLst>
        </pc:picChg>
        <pc:picChg chg="add mod">
          <ac:chgData name="Tumma, Teja - (krishnateja)" userId="316f45d7-ff67-4c84-8f37-8de6a9adf69e" providerId="ADAL" clId="{2E5DB223-0DCD-470C-9FD1-87255F44A5D9}" dt="2024-04-27T20:01:44.199" v="1099" actId="1076"/>
          <ac:picMkLst>
            <pc:docMk/>
            <pc:sldMk cId="1370374232" sldId="297"/>
            <ac:picMk id="17" creationId="{BF8FB9AF-4542-DFA5-5730-515175D4BC68}"/>
          </ac:picMkLst>
        </pc:picChg>
      </pc:sldChg>
      <pc:sldChg chg="addSp delSp modSp add del mod">
        <pc:chgData name="Tumma, Teja - (krishnateja)" userId="316f45d7-ff67-4c84-8f37-8de6a9adf69e" providerId="ADAL" clId="{2E5DB223-0DCD-470C-9FD1-87255F44A5D9}" dt="2024-04-27T19:40:17.652" v="960" actId="2696"/>
        <pc:sldMkLst>
          <pc:docMk/>
          <pc:sldMk cId="1896404351" sldId="297"/>
        </pc:sldMkLst>
        <pc:picChg chg="add del mod">
          <ac:chgData name="Tumma, Teja - (krishnateja)" userId="316f45d7-ff67-4c84-8f37-8de6a9adf69e" providerId="ADAL" clId="{2E5DB223-0DCD-470C-9FD1-87255F44A5D9}" dt="2024-04-27T18:59:40.497" v="959" actId="478"/>
          <ac:picMkLst>
            <pc:docMk/>
            <pc:sldMk cId="1896404351" sldId="297"/>
            <ac:picMk id="5" creationId="{392874B6-D815-410F-C74A-3B43FEF704CB}"/>
          </ac:picMkLst>
        </pc:picChg>
      </pc:sldChg>
      <pc:sldChg chg="addSp delSp modSp add mod">
        <pc:chgData name="Tumma, Teja - (krishnateja)" userId="316f45d7-ff67-4c84-8f37-8de6a9adf69e" providerId="ADAL" clId="{2E5DB223-0DCD-470C-9FD1-87255F44A5D9}" dt="2024-04-27T19:43:33.923" v="1044" actId="14100"/>
        <pc:sldMkLst>
          <pc:docMk/>
          <pc:sldMk cId="459488982" sldId="298"/>
        </pc:sldMkLst>
        <pc:spChg chg="add del">
          <ac:chgData name="Tumma, Teja - (krishnateja)" userId="316f45d7-ff67-4c84-8f37-8de6a9adf69e" providerId="ADAL" clId="{2E5DB223-0DCD-470C-9FD1-87255F44A5D9}" dt="2024-04-27T19:42:39.712" v="973" actId="22"/>
          <ac:spMkLst>
            <pc:docMk/>
            <pc:sldMk cId="459488982" sldId="298"/>
            <ac:spMk id="8" creationId="{06BDBB13-18BB-43EE-32A3-10F8349B875F}"/>
          </ac:spMkLst>
        </pc:spChg>
        <pc:spChg chg="add mod">
          <ac:chgData name="Tumma, Teja - (krishnateja)" userId="316f45d7-ff67-4c84-8f37-8de6a9adf69e" providerId="ADAL" clId="{2E5DB223-0DCD-470C-9FD1-87255F44A5D9}" dt="2024-04-27T19:42:49.989" v="976" actId="1076"/>
          <ac:spMkLst>
            <pc:docMk/>
            <pc:sldMk cId="459488982" sldId="298"/>
            <ac:spMk id="9" creationId="{5A07BE57-E8BB-3F2F-4FFC-C5303CC9598D}"/>
          </ac:spMkLst>
        </pc:spChg>
        <pc:spChg chg="add mod">
          <ac:chgData name="Tumma, Teja - (krishnateja)" userId="316f45d7-ff67-4c84-8f37-8de6a9adf69e" providerId="ADAL" clId="{2E5DB223-0DCD-470C-9FD1-87255F44A5D9}" dt="2024-04-27T19:43:28.477" v="1042" actId="20577"/>
          <ac:spMkLst>
            <pc:docMk/>
            <pc:sldMk cId="459488982" sldId="298"/>
            <ac:spMk id="10" creationId="{58093E3E-08FF-2040-E02D-56A8ECD67ED4}"/>
          </ac:spMkLst>
        </pc:spChg>
        <pc:spChg chg="del">
          <ac:chgData name="Tumma, Teja - (krishnateja)" userId="316f45d7-ff67-4c84-8f37-8de6a9adf69e" providerId="ADAL" clId="{2E5DB223-0DCD-470C-9FD1-87255F44A5D9}" dt="2024-04-27T19:42:27.722" v="967" actId="478"/>
          <ac:spMkLst>
            <pc:docMk/>
            <pc:sldMk cId="459488982" sldId="298"/>
            <ac:spMk id="12" creationId="{5172C76C-C2AD-BE46-8E83-94E00A1F7EB4}"/>
          </ac:spMkLst>
        </pc:spChg>
        <pc:picChg chg="add mod">
          <ac:chgData name="Tumma, Teja - (krishnateja)" userId="316f45d7-ff67-4c84-8f37-8de6a9adf69e" providerId="ADAL" clId="{2E5DB223-0DCD-470C-9FD1-87255F44A5D9}" dt="2024-04-27T19:43:33.923" v="1044" actId="14100"/>
          <ac:picMkLst>
            <pc:docMk/>
            <pc:sldMk cId="459488982" sldId="298"/>
            <ac:picMk id="5" creationId="{9BC571BE-9888-00F6-A46E-21BAD60BB691}"/>
          </ac:picMkLst>
        </pc:picChg>
        <pc:picChg chg="del">
          <ac:chgData name="Tumma, Teja - (krishnateja)" userId="316f45d7-ff67-4c84-8f37-8de6a9adf69e" providerId="ADAL" clId="{2E5DB223-0DCD-470C-9FD1-87255F44A5D9}" dt="2024-04-27T19:42:28.224" v="968" actId="478"/>
          <ac:picMkLst>
            <pc:docMk/>
            <pc:sldMk cId="459488982" sldId="298"/>
            <ac:picMk id="6" creationId="{1DFEADF9-6F22-0543-E5BD-3165246FA797}"/>
          </ac:picMkLst>
        </pc:picChg>
      </pc:sldChg>
      <pc:sldChg chg="addSp delSp modSp add mod">
        <pc:chgData name="Tumma, Teja - (krishnateja)" userId="316f45d7-ff67-4c84-8f37-8de6a9adf69e" providerId="ADAL" clId="{2E5DB223-0DCD-470C-9FD1-87255F44A5D9}" dt="2024-04-27T19:46:50.438" v="1055" actId="1076"/>
        <pc:sldMkLst>
          <pc:docMk/>
          <pc:sldMk cId="843513136" sldId="299"/>
        </pc:sldMkLst>
        <pc:spChg chg="del mod">
          <ac:chgData name="Tumma, Teja - (krishnateja)" userId="316f45d7-ff67-4c84-8f37-8de6a9adf69e" providerId="ADAL" clId="{2E5DB223-0DCD-470C-9FD1-87255F44A5D9}" dt="2024-04-27T19:46:12.969" v="1048" actId="478"/>
          <ac:spMkLst>
            <pc:docMk/>
            <pc:sldMk cId="843513136" sldId="299"/>
            <ac:spMk id="10" creationId="{58093E3E-08FF-2040-E02D-56A8ECD67ED4}"/>
          </ac:spMkLst>
        </pc:spChg>
        <pc:picChg chg="del">
          <ac:chgData name="Tumma, Teja - (krishnateja)" userId="316f45d7-ff67-4c84-8f37-8de6a9adf69e" providerId="ADAL" clId="{2E5DB223-0DCD-470C-9FD1-87255F44A5D9}" dt="2024-04-27T19:46:11.641" v="1046" actId="478"/>
          <ac:picMkLst>
            <pc:docMk/>
            <pc:sldMk cId="843513136" sldId="299"/>
            <ac:picMk id="5" creationId="{9BC571BE-9888-00F6-A46E-21BAD60BB691}"/>
          </ac:picMkLst>
        </pc:picChg>
        <pc:picChg chg="add mod">
          <ac:chgData name="Tumma, Teja - (krishnateja)" userId="316f45d7-ff67-4c84-8f37-8de6a9adf69e" providerId="ADAL" clId="{2E5DB223-0DCD-470C-9FD1-87255F44A5D9}" dt="2024-04-27T19:46:50.438" v="1055" actId="1076"/>
          <ac:picMkLst>
            <pc:docMk/>
            <pc:sldMk cId="843513136" sldId="299"/>
            <ac:picMk id="6" creationId="{20539977-738E-CB00-8914-B6AF57D61BB6}"/>
          </ac:picMkLst>
        </pc:picChg>
      </pc:sldChg>
      <pc:sldChg chg="del">
        <pc:chgData name="Tumma, Teja - (krishnateja)" userId="316f45d7-ff67-4c84-8f37-8de6a9adf69e" providerId="ADAL" clId="{2E5DB223-0DCD-470C-9FD1-87255F44A5D9}" dt="2024-04-29T04:21:50.028" v="1210" actId="47"/>
        <pc:sldMkLst>
          <pc:docMk/>
          <pc:sldMk cId="1377568550" sldId="304"/>
        </pc:sldMkLst>
      </pc:sldChg>
      <pc:sldChg chg="modSp mod">
        <pc:chgData name="Tumma, Teja - (krishnateja)" userId="316f45d7-ff67-4c84-8f37-8de6a9adf69e" providerId="ADAL" clId="{2E5DB223-0DCD-470C-9FD1-87255F44A5D9}" dt="2024-04-29T04:21:19.722" v="1209" actId="1076"/>
        <pc:sldMkLst>
          <pc:docMk/>
          <pc:sldMk cId="3950462321" sldId="305"/>
        </pc:sldMkLst>
        <pc:picChg chg="mod">
          <ac:chgData name="Tumma, Teja - (krishnateja)" userId="316f45d7-ff67-4c84-8f37-8de6a9adf69e" providerId="ADAL" clId="{2E5DB223-0DCD-470C-9FD1-87255F44A5D9}" dt="2024-04-29T04:21:19.722" v="1209" actId="1076"/>
          <ac:picMkLst>
            <pc:docMk/>
            <pc:sldMk cId="3950462321" sldId="305"/>
            <ac:picMk id="5" creationId="{E30D0BB8-6F18-07CC-0C8B-F49177340965}"/>
          </ac:picMkLst>
        </pc:picChg>
      </pc:sldChg>
      <pc:sldChg chg="modSp mod">
        <pc:chgData name="Tumma, Teja - (krishnateja)" userId="316f45d7-ff67-4c84-8f37-8de6a9adf69e" providerId="ADAL" clId="{2E5DB223-0DCD-470C-9FD1-87255F44A5D9}" dt="2024-04-29T04:21:11.473" v="1207" actId="1076"/>
        <pc:sldMkLst>
          <pc:docMk/>
          <pc:sldMk cId="3639482020" sldId="306"/>
        </pc:sldMkLst>
        <pc:picChg chg="mod">
          <ac:chgData name="Tumma, Teja - (krishnateja)" userId="316f45d7-ff67-4c84-8f37-8de6a9adf69e" providerId="ADAL" clId="{2E5DB223-0DCD-470C-9FD1-87255F44A5D9}" dt="2024-04-29T04:21:11.473" v="1207" actId="1076"/>
          <ac:picMkLst>
            <pc:docMk/>
            <pc:sldMk cId="3639482020" sldId="306"/>
            <ac:picMk id="4" creationId="{FC225F7F-83C6-927C-13AA-163ABC4EC727}"/>
          </ac:picMkLst>
        </pc:picChg>
      </pc:sldChg>
      <pc:sldChg chg="modSp">
        <pc:chgData name="Tumma, Teja - (krishnateja)" userId="316f45d7-ff67-4c84-8f37-8de6a9adf69e" providerId="ADAL" clId="{2E5DB223-0DCD-470C-9FD1-87255F44A5D9}" dt="2024-04-29T19:45:05.692" v="1264"/>
        <pc:sldMkLst>
          <pc:docMk/>
          <pc:sldMk cId="2951207158" sldId="311"/>
        </pc:sldMkLst>
        <pc:picChg chg="mod">
          <ac:chgData name="Tumma, Teja - (krishnateja)" userId="316f45d7-ff67-4c84-8f37-8de6a9adf69e" providerId="ADAL" clId="{2E5DB223-0DCD-470C-9FD1-87255F44A5D9}" dt="2024-04-29T19:45:05.692" v="1264"/>
          <ac:picMkLst>
            <pc:docMk/>
            <pc:sldMk cId="2951207158" sldId="311"/>
            <ac:picMk id="5" creationId="{5B965FFB-4983-314B-C361-8BBDE4C74816}"/>
          </ac:picMkLst>
        </pc:picChg>
      </pc:sldChg>
      <pc:sldChg chg="delSp modSp add del mod">
        <pc:chgData name="Tumma, Teja - (krishnateja)" userId="316f45d7-ff67-4c84-8f37-8de6a9adf69e" providerId="ADAL" clId="{2E5DB223-0DCD-470C-9FD1-87255F44A5D9}" dt="2024-04-28T23:54:19.629" v="1197" actId="47"/>
        <pc:sldMkLst>
          <pc:docMk/>
          <pc:sldMk cId="2455154916" sldId="312"/>
        </pc:sldMkLst>
        <pc:spChg chg="mod">
          <ac:chgData name="Tumma, Teja - (krishnateja)" userId="316f45d7-ff67-4c84-8f37-8de6a9adf69e" providerId="ADAL" clId="{2E5DB223-0DCD-470C-9FD1-87255F44A5D9}" dt="2024-04-28T23:46:08.818" v="1193" actId="20577"/>
          <ac:spMkLst>
            <pc:docMk/>
            <pc:sldMk cId="2455154916" sldId="312"/>
            <ac:spMk id="3" creationId="{00000000-0000-0000-0000-000000000000}"/>
          </ac:spMkLst>
        </pc:spChg>
        <pc:spChg chg="del mod">
          <ac:chgData name="Tumma, Teja - (krishnateja)" userId="316f45d7-ff67-4c84-8f37-8de6a9adf69e" providerId="ADAL" clId="{2E5DB223-0DCD-470C-9FD1-87255F44A5D9}" dt="2024-04-28T23:54:15.497" v="1196"/>
          <ac:spMkLst>
            <pc:docMk/>
            <pc:sldMk cId="2455154916" sldId="312"/>
            <ac:spMk id="4" creationId="{9F9D7E4A-AF69-D93C-41BF-0E40A09A30F4}"/>
          </ac:spMkLst>
        </pc:spChg>
      </pc:sldChg>
      <pc:sldMasterChg chg="modSp mod">
        <pc:chgData name="Tumma, Teja - (krishnateja)" userId="316f45d7-ff67-4c84-8f37-8de6a9adf69e" providerId="ADAL" clId="{2E5DB223-0DCD-470C-9FD1-87255F44A5D9}" dt="2024-04-29T04:18:31.436" v="1205" actId="20577"/>
        <pc:sldMasterMkLst>
          <pc:docMk/>
          <pc:sldMasterMk cId="0" sldId="2147483648"/>
        </pc:sldMasterMkLst>
        <pc:spChg chg="mod">
          <ac:chgData name="Tumma, Teja - (krishnateja)" userId="316f45d7-ff67-4c84-8f37-8de6a9adf69e" providerId="ADAL" clId="{2E5DB223-0DCD-470C-9FD1-87255F44A5D9}" dt="2024-04-29T04:18:31.436" v="1205" actId="20577"/>
          <ac:spMkLst>
            <pc:docMk/>
            <pc:sldMasterMk cId="0" sldId="2147483648"/>
            <ac:spMk id="6" creationId="{00000000-0000-0000-0000-000000000000}"/>
          </ac:spMkLst>
        </pc:spChg>
      </pc:sldMasterChg>
    </pc:docChg>
  </pc:docChgLst>
  <pc:docChgLst>
    <pc:chgData name="Ramesh, Kirthana - (kirthanaramesh)" userId="bb0d6429-c939-4dbc-81af-fe7f53a4bc48" providerId="ADAL" clId="{AEA7E34C-FBDB-48A6-A51D-25ABE516B306}"/>
    <pc:docChg chg="modSld">
      <pc:chgData name="Ramesh, Kirthana - (kirthanaramesh)" userId="bb0d6429-c939-4dbc-81af-fe7f53a4bc48" providerId="ADAL" clId="{AEA7E34C-FBDB-48A6-A51D-25ABE516B306}" dt="2024-04-28T22:39:09.432" v="0"/>
      <pc:docMkLst>
        <pc:docMk/>
      </pc:docMkLst>
      <pc:sldChg chg="modSp">
        <pc:chgData name="Ramesh, Kirthana - (kirthanaramesh)" userId="bb0d6429-c939-4dbc-81af-fe7f53a4bc48" providerId="ADAL" clId="{AEA7E34C-FBDB-48A6-A51D-25ABE516B306}" dt="2024-04-28T22:39:09.432" v="0"/>
        <pc:sldMkLst>
          <pc:docMk/>
          <pc:sldMk cId="2951207158" sldId="311"/>
        </pc:sldMkLst>
        <pc:picChg chg="mod">
          <ac:chgData name="Ramesh, Kirthana - (kirthanaramesh)" userId="bb0d6429-c939-4dbc-81af-fe7f53a4bc48" providerId="ADAL" clId="{AEA7E34C-FBDB-48A6-A51D-25ABE516B306}" dt="2024-04-28T22:39:09.432" v="0"/>
          <ac:picMkLst>
            <pc:docMk/>
            <pc:sldMk cId="2951207158" sldId="311"/>
            <ac:picMk id="5" creationId="{5B965FFB-4983-314B-C361-8BBDE4C74816}"/>
          </ac:picMkLst>
        </pc:picChg>
      </pc:sldChg>
    </pc:docChg>
  </pc:docChgLst>
  <pc:docChgLst>
    <pc:chgData name="Gummaraj Shivakumar Sridevi, Trivikram - (gsstrivikram18)" userId="S::gsstrivikram18@arizona.edu::cbb3c606-1179-4f4e-b210-052ac22b2309" providerId="AD" clId="Web-{584135D7-602C-B4C1-FF4C-3510C9E5AFC6}"/>
    <pc:docChg chg="addSld delSld modSld">
      <pc:chgData name="Gummaraj Shivakumar Sridevi, Trivikram - (gsstrivikram18)" userId="S::gsstrivikram18@arizona.edu::cbb3c606-1179-4f4e-b210-052ac22b2309" providerId="AD" clId="Web-{584135D7-602C-B4C1-FF4C-3510C9E5AFC6}" dt="2024-04-28T21:33:41.849" v="249"/>
      <pc:docMkLst>
        <pc:docMk/>
      </pc:docMkLst>
      <pc:sldChg chg="addSp delSp modSp">
        <pc:chgData name="Gummaraj Shivakumar Sridevi, Trivikram - (gsstrivikram18)" userId="S::gsstrivikram18@arizona.edu::cbb3c606-1179-4f4e-b210-052ac22b2309" providerId="AD" clId="Web-{584135D7-602C-B4C1-FF4C-3510C9E5AFC6}" dt="2024-04-28T21:32:46.247" v="248" actId="20577"/>
        <pc:sldMkLst>
          <pc:docMk/>
          <pc:sldMk cId="4209184545" sldId="284"/>
        </pc:sldMkLst>
        <pc:spChg chg="mod">
          <ac:chgData name="Gummaraj Shivakumar Sridevi, Trivikram - (gsstrivikram18)" userId="S::gsstrivikram18@arizona.edu::cbb3c606-1179-4f4e-b210-052ac22b2309" providerId="AD" clId="Web-{584135D7-602C-B4C1-FF4C-3510C9E5AFC6}" dt="2024-04-28T21:32:46.247" v="248" actId="20577"/>
          <ac:spMkLst>
            <pc:docMk/>
            <pc:sldMk cId="4209184545" sldId="284"/>
            <ac:spMk id="3" creationId="{00000000-0000-0000-0000-000000000000}"/>
          </ac:spMkLst>
        </pc:spChg>
        <pc:picChg chg="add del mod">
          <ac:chgData name="Gummaraj Shivakumar Sridevi, Trivikram - (gsstrivikram18)" userId="S::gsstrivikram18@arizona.edu::cbb3c606-1179-4f4e-b210-052ac22b2309" providerId="AD" clId="Web-{584135D7-602C-B4C1-FF4C-3510C9E5AFC6}" dt="2024-04-28T21:31:41.101" v="217"/>
          <ac:picMkLst>
            <pc:docMk/>
            <pc:sldMk cId="4209184545" sldId="284"/>
            <ac:picMk id="4" creationId="{EF134231-F0A9-095E-5A76-C9504F18277E}"/>
          </ac:picMkLst>
        </pc:picChg>
        <pc:picChg chg="add del mod">
          <ac:chgData name="Gummaraj Shivakumar Sridevi, Trivikram - (gsstrivikram18)" userId="S::gsstrivikram18@arizona.edu::cbb3c606-1179-4f4e-b210-052ac22b2309" providerId="AD" clId="Web-{584135D7-602C-B4C1-FF4C-3510C9E5AFC6}" dt="2024-04-28T21:32:05.072" v="220"/>
          <ac:picMkLst>
            <pc:docMk/>
            <pc:sldMk cId="4209184545" sldId="284"/>
            <ac:picMk id="5" creationId="{5FEE7967-2ACA-1F92-A68A-9B8C6250DF4E}"/>
          </ac:picMkLst>
        </pc:picChg>
        <pc:picChg chg="add mod">
          <ac:chgData name="Gummaraj Shivakumar Sridevi, Trivikram - (gsstrivikram18)" userId="S::gsstrivikram18@arizona.edu::cbb3c606-1179-4f4e-b210-052ac22b2309" providerId="AD" clId="Web-{584135D7-602C-B4C1-FF4C-3510C9E5AFC6}" dt="2024-04-28T21:32:08.494" v="222" actId="1076"/>
          <ac:picMkLst>
            <pc:docMk/>
            <pc:sldMk cId="4209184545" sldId="284"/>
            <ac:picMk id="6" creationId="{EA842F57-2945-3A8D-2F19-1F688F526C33}"/>
          </ac:picMkLst>
        </pc:picChg>
      </pc:sldChg>
      <pc:sldChg chg="del">
        <pc:chgData name="Gummaraj Shivakumar Sridevi, Trivikram - (gsstrivikram18)" userId="S::gsstrivikram18@arizona.edu::cbb3c606-1179-4f4e-b210-052ac22b2309" providerId="AD" clId="Web-{584135D7-602C-B4C1-FF4C-3510C9E5AFC6}" dt="2024-04-28T21:33:41.849" v="249"/>
        <pc:sldMkLst>
          <pc:docMk/>
          <pc:sldMk cId="2757383661" sldId="288"/>
        </pc:sldMkLst>
      </pc:sldChg>
      <pc:sldChg chg="modSp">
        <pc:chgData name="Gummaraj Shivakumar Sridevi, Trivikram - (gsstrivikram18)" userId="S::gsstrivikram18@arizona.edu::cbb3c606-1179-4f4e-b210-052ac22b2309" providerId="AD" clId="Web-{584135D7-602C-B4C1-FF4C-3510C9E5AFC6}" dt="2024-04-28T21:15:01.015" v="210" actId="20577"/>
        <pc:sldMkLst>
          <pc:docMk/>
          <pc:sldMk cId="1633171122" sldId="291"/>
        </pc:sldMkLst>
        <pc:spChg chg="mod">
          <ac:chgData name="Gummaraj Shivakumar Sridevi, Trivikram - (gsstrivikram18)" userId="S::gsstrivikram18@arizona.edu::cbb3c606-1179-4f4e-b210-052ac22b2309" providerId="AD" clId="Web-{584135D7-602C-B4C1-FF4C-3510C9E5AFC6}" dt="2024-04-28T21:15:01.015" v="210" actId="20577"/>
          <ac:spMkLst>
            <pc:docMk/>
            <pc:sldMk cId="1633171122" sldId="291"/>
            <ac:spMk id="14" creationId="{CCBB08E9-62C9-4E04-086B-6FAD73BB9580}"/>
          </ac:spMkLst>
        </pc:spChg>
      </pc:sldChg>
      <pc:sldChg chg="addSp modSp add replId">
        <pc:chgData name="Gummaraj Shivakumar Sridevi, Trivikram - (gsstrivikram18)" userId="S::gsstrivikram18@arizona.edu::cbb3c606-1179-4f4e-b210-052ac22b2309" providerId="AD" clId="Web-{584135D7-602C-B4C1-FF4C-3510C9E5AFC6}" dt="2024-04-28T20:42:33.116" v="87" actId="1076"/>
        <pc:sldMkLst>
          <pc:docMk/>
          <pc:sldMk cId="3353986778" sldId="300"/>
        </pc:sldMkLst>
        <pc:spChg chg="mod">
          <ac:chgData name="Gummaraj Shivakumar Sridevi, Trivikram - (gsstrivikram18)" userId="S::gsstrivikram18@arizona.edu::cbb3c606-1179-4f4e-b210-052ac22b2309" providerId="AD" clId="Web-{584135D7-602C-B4C1-FF4C-3510C9E5AFC6}" dt="2024-04-28T20:42:33.116" v="87" actId="1076"/>
          <ac:spMkLst>
            <pc:docMk/>
            <pc:sldMk cId="3353986778" sldId="300"/>
            <ac:spMk id="5" creationId="{EBE1BD0B-CF1D-8EDD-E2D9-F792B2009515}"/>
          </ac:spMkLst>
        </pc:spChg>
        <pc:picChg chg="add mod">
          <ac:chgData name="Gummaraj Shivakumar Sridevi, Trivikram - (gsstrivikram18)" userId="S::gsstrivikram18@arizona.edu::cbb3c606-1179-4f4e-b210-052ac22b2309" providerId="AD" clId="Web-{584135D7-602C-B4C1-FF4C-3510C9E5AFC6}" dt="2024-04-28T20:42:28.585" v="86" actId="1076"/>
          <ac:picMkLst>
            <pc:docMk/>
            <pc:sldMk cId="3353986778" sldId="300"/>
            <ac:picMk id="4" creationId="{018F5888-D586-CA06-B572-2D51CC37F746}"/>
          </ac:picMkLst>
        </pc:picChg>
      </pc:sldChg>
      <pc:sldChg chg="addSp delSp modSp add replId">
        <pc:chgData name="Gummaraj Shivakumar Sridevi, Trivikram - (gsstrivikram18)" userId="S::gsstrivikram18@arizona.edu::cbb3c606-1179-4f4e-b210-052ac22b2309" providerId="AD" clId="Web-{584135D7-602C-B4C1-FF4C-3510C9E5AFC6}" dt="2024-04-28T20:41:50.004" v="76" actId="1076"/>
        <pc:sldMkLst>
          <pc:docMk/>
          <pc:sldMk cId="1431269189" sldId="301"/>
        </pc:sldMkLst>
        <pc:spChg chg="del mod">
          <ac:chgData name="Gummaraj Shivakumar Sridevi, Trivikram - (gsstrivikram18)" userId="S::gsstrivikram18@arizona.edu::cbb3c606-1179-4f4e-b210-052ac22b2309" providerId="AD" clId="Web-{584135D7-602C-B4C1-FF4C-3510C9E5AFC6}" dt="2024-04-28T20:41:39.780" v="72"/>
          <ac:spMkLst>
            <pc:docMk/>
            <pc:sldMk cId="1431269189" sldId="301"/>
            <ac:spMk id="5" creationId="{EBE1BD0B-CF1D-8EDD-E2D9-F792B2009515}"/>
          </ac:spMkLst>
        </pc:spChg>
        <pc:picChg chg="add mod">
          <ac:chgData name="Gummaraj Shivakumar Sridevi, Trivikram - (gsstrivikram18)" userId="S::gsstrivikram18@arizona.edu::cbb3c606-1179-4f4e-b210-052ac22b2309" providerId="AD" clId="Web-{584135D7-602C-B4C1-FF4C-3510C9E5AFC6}" dt="2024-04-28T20:41:50.004" v="76" actId="1076"/>
          <ac:picMkLst>
            <pc:docMk/>
            <pc:sldMk cId="1431269189" sldId="301"/>
            <ac:picMk id="4" creationId="{F9D00BA8-E6EA-91CB-6A09-93701AD4E46B}"/>
          </ac:picMkLst>
        </pc:picChg>
      </pc:sldChg>
      <pc:sldChg chg="addSp delSp modSp add replId">
        <pc:chgData name="Gummaraj Shivakumar Sridevi, Trivikram - (gsstrivikram18)" userId="S::gsstrivikram18@arizona.edu::cbb3c606-1179-4f4e-b210-052ac22b2309" providerId="AD" clId="Web-{584135D7-602C-B4C1-FF4C-3510C9E5AFC6}" dt="2024-04-28T20:45:08.252" v="93" actId="1076"/>
        <pc:sldMkLst>
          <pc:docMk/>
          <pc:sldMk cId="52898906" sldId="302"/>
        </pc:sldMkLst>
        <pc:picChg chg="del">
          <ac:chgData name="Gummaraj Shivakumar Sridevi, Trivikram - (gsstrivikram18)" userId="S::gsstrivikram18@arizona.edu::cbb3c606-1179-4f4e-b210-052ac22b2309" providerId="AD" clId="Web-{584135D7-602C-B4C1-FF4C-3510C9E5AFC6}" dt="2024-04-28T20:45:00.845" v="90"/>
          <ac:picMkLst>
            <pc:docMk/>
            <pc:sldMk cId="52898906" sldId="302"/>
            <ac:picMk id="4" creationId="{F9D00BA8-E6EA-91CB-6A09-93701AD4E46B}"/>
          </ac:picMkLst>
        </pc:picChg>
        <pc:picChg chg="add mod">
          <ac:chgData name="Gummaraj Shivakumar Sridevi, Trivikram - (gsstrivikram18)" userId="S::gsstrivikram18@arizona.edu::cbb3c606-1179-4f4e-b210-052ac22b2309" providerId="AD" clId="Web-{584135D7-602C-B4C1-FF4C-3510C9E5AFC6}" dt="2024-04-28T20:45:08.252" v="93" actId="1076"/>
          <ac:picMkLst>
            <pc:docMk/>
            <pc:sldMk cId="52898906" sldId="302"/>
            <ac:picMk id="5" creationId="{FF3F74C7-B172-2B95-C937-AD6DE91124BD}"/>
          </ac:picMkLst>
        </pc:picChg>
      </pc:sldChg>
      <pc:sldChg chg="addSp delSp modSp add replId">
        <pc:chgData name="Gummaraj Shivakumar Sridevi, Trivikram - (gsstrivikram18)" userId="S::gsstrivikram18@arizona.edu::cbb3c606-1179-4f4e-b210-052ac22b2309" providerId="AD" clId="Web-{584135D7-602C-B4C1-FF4C-3510C9E5AFC6}" dt="2024-04-28T20:47:01.166" v="101" actId="1076"/>
        <pc:sldMkLst>
          <pc:docMk/>
          <pc:sldMk cId="3803758799" sldId="303"/>
        </pc:sldMkLst>
        <pc:picChg chg="add mod">
          <ac:chgData name="Gummaraj Shivakumar Sridevi, Trivikram - (gsstrivikram18)" userId="S::gsstrivikram18@arizona.edu::cbb3c606-1179-4f4e-b210-052ac22b2309" providerId="AD" clId="Web-{584135D7-602C-B4C1-FF4C-3510C9E5AFC6}" dt="2024-04-28T20:47:01.166" v="101" actId="1076"/>
          <ac:picMkLst>
            <pc:docMk/>
            <pc:sldMk cId="3803758799" sldId="303"/>
            <ac:picMk id="4" creationId="{BDAFC1AA-2348-1D51-7941-3BA9EEA5C17C}"/>
          </ac:picMkLst>
        </pc:picChg>
        <pc:picChg chg="del">
          <ac:chgData name="Gummaraj Shivakumar Sridevi, Trivikram - (gsstrivikram18)" userId="S::gsstrivikram18@arizona.edu::cbb3c606-1179-4f4e-b210-052ac22b2309" providerId="AD" clId="Web-{584135D7-602C-B4C1-FF4C-3510C9E5AFC6}" dt="2024-04-28T20:46:43.399" v="95"/>
          <ac:picMkLst>
            <pc:docMk/>
            <pc:sldMk cId="3803758799" sldId="303"/>
            <ac:picMk id="5" creationId="{FF3F74C7-B172-2B95-C937-AD6DE91124BD}"/>
          </ac:picMkLst>
        </pc:picChg>
      </pc:sldChg>
      <pc:sldChg chg="add replId">
        <pc:chgData name="Gummaraj Shivakumar Sridevi, Trivikram - (gsstrivikram18)" userId="S::gsstrivikram18@arizona.edu::cbb3c606-1179-4f4e-b210-052ac22b2309" providerId="AD" clId="Web-{584135D7-602C-B4C1-FF4C-3510C9E5AFC6}" dt="2024-04-28T20:47:25.136" v="102"/>
        <pc:sldMkLst>
          <pc:docMk/>
          <pc:sldMk cId="1377568550" sldId="304"/>
        </pc:sldMkLst>
      </pc:sldChg>
      <pc:sldChg chg="addSp delSp modSp add replId">
        <pc:chgData name="Gummaraj Shivakumar Sridevi, Trivikram - (gsstrivikram18)" userId="S::gsstrivikram18@arizona.edu::cbb3c606-1179-4f4e-b210-052ac22b2309" providerId="AD" clId="Web-{584135D7-602C-B4C1-FF4C-3510C9E5AFC6}" dt="2024-04-28T20:48:47.751" v="119" actId="1076"/>
        <pc:sldMkLst>
          <pc:docMk/>
          <pc:sldMk cId="3950462321" sldId="305"/>
        </pc:sldMkLst>
        <pc:spChg chg="mod">
          <ac:chgData name="Gummaraj Shivakumar Sridevi, Trivikram - (gsstrivikram18)" userId="S::gsstrivikram18@arizona.edu::cbb3c606-1179-4f4e-b210-052ac22b2309" providerId="AD" clId="Web-{584135D7-602C-B4C1-FF4C-3510C9E5AFC6}" dt="2024-04-28T20:48:41.813" v="116" actId="20577"/>
          <ac:spMkLst>
            <pc:docMk/>
            <pc:sldMk cId="3950462321" sldId="305"/>
            <ac:spMk id="3" creationId="{00000000-0000-0000-0000-000000000000}"/>
          </ac:spMkLst>
        </pc:spChg>
        <pc:picChg chg="del">
          <ac:chgData name="Gummaraj Shivakumar Sridevi, Trivikram - (gsstrivikram18)" userId="S::gsstrivikram18@arizona.edu::cbb3c606-1179-4f4e-b210-052ac22b2309" providerId="AD" clId="Web-{584135D7-602C-B4C1-FF4C-3510C9E5AFC6}" dt="2024-04-28T20:48:43.626" v="117"/>
          <ac:picMkLst>
            <pc:docMk/>
            <pc:sldMk cId="3950462321" sldId="305"/>
            <ac:picMk id="4" creationId="{BDAFC1AA-2348-1D51-7941-3BA9EEA5C17C}"/>
          </ac:picMkLst>
        </pc:picChg>
        <pc:picChg chg="add mod">
          <ac:chgData name="Gummaraj Shivakumar Sridevi, Trivikram - (gsstrivikram18)" userId="S::gsstrivikram18@arizona.edu::cbb3c606-1179-4f4e-b210-052ac22b2309" providerId="AD" clId="Web-{584135D7-602C-B4C1-FF4C-3510C9E5AFC6}" dt="2024-04-28T20:48:47.751" v="119" actId="1076"/>
          <ac:picMkLst>
            <pc:docMk/>
            <pc:sldMk cId="3950462321" sldId="305"/>
            <ac:picMk id="5" creationId="{E30D0BB8-6F18-07CC-0C8B-F49177340965}"/>
          </ac:picMkLst>
        </pc:picChg>
      </pc:sldChg>
      <pc:sldChg chg="addSp delSp modSp add replId">
        <pc:chgData name="Gummaraj Shivakumar Sridevi, Trivikram - (gsstrivikram18)" userId="S::gsstrivikram18@arizona.edu::cbb3c606-1179-4f4e-b210-052ac22b2309" providerId="AD" clId="Web-{584135D7-602C-B4C1-FF4C-3510C9E5AFC6}" dt="2024-04-28T20:50:40.103" v="124" actId="14100"/>
        <pc:sldMkLst>
          <pc:docMk/>
          <pc:sldMk cId="3639482020" sldId="306"/>
        </pc:sldMkLst>
        <pc:picChg chg="add mod">
          <ac:chgData name="Gummaraj Shivakumar Sridevi, Trivikram - (gsstrivikram18)" userId="S::gsstrivikram18@arizona.edu::cbb3c606-1179-4f4e-b210-052ac22b2309" providerId="AD" clId="Web-{584135D7-602C-B4C1-FF4C-3510C9E5AFC6}" dt="2024-04-28T20:50:40.103" v="124" actId="14100"/>
          <ac:picMkLst>
            <pc:docMk/>
            <pc:sldMk cId="3639482020" sldId="306"/>
            <ac:picMk id="4" creationId="{FC225F7F-83C6-927C-13AA-163ABC4EC727}"/>
          </ac:picMkLst>
        </pc:picChg>
        <pc:picChg chg="del">
          <ac:chgData name="Gummaraj Shivakumar Sridevi, Trivikram - (gsstrivikram18)" userId="S::gsstrivikram18@arizona.edu::cbb3c606-1179-4f4e-b210-052ac22b2309" providerId="AD" clId="Web-{584135D7-602C-B4C1-FF4C-3510C9E5AFC6}" dt="2024-04-28T20:50:22.555" v="121"/>
          <ac:picMkLst>
            <pc:docMk/>
            <pc:sldMk cId="3639482020" sldId="306"/>
            <ac:picMk id="5" creationId="{E30D0BB8-6F18-07CC-0C8B-F49177340965}"/>
          </ac:picMkLst>
        </pc:picChg>
      </pc:sldChg>
      <pc:sldChg chg="addSp delSp modSp add replId">
        <pc:chgData name="Gummaraj Shivakumar Sridevi, Trivikram - (gsstrivikram18)" userId="S::gsstrivikram18@arizona.edu::cbb3c606-1179-4f4e-b210-052ac22b2309" providerId="AD" clId="Web-{584135D7-602C-B4C1-FF4C-3510C9E5AFC6}" dt="2024-04-28T20:55:50.436" v="143" actId="1076"/>
        <pc:sldMkLst>
          <pc:docMk/>
          <pc:sldMk cId="3200373883" sldId="307"/>
        </pc:sldMkLst>
        <pc:spChg chg="mod">
          <ac:chgData name="Gummaraj Shivakumar Sridevi, Trivikram - (gsstrivikram18)" userId="S::gsstrivikram18@arizona.edu::cbb3c606-1179-4f4e-b210-052ac22b2309" providerId="AD" clId="Web-{584135D7-602C-B4C1-FF4C-3510C9E5AFC6}" dt="2024-04-28T20:55:39.795" v="138" actId="20577"/>
          <ac:spMkLst>
            <pc:docMk/>
            <pc:sldMk cId="3200373883" sldId="307"/>
            <ac:spMk id="3" creationId="{00000000-0000-0000-0000-000000000000}"/>
          </ac:spMkLst>
        </pc:spChg>
        <pc:picChg chg="del">
          <ac:chgData name="Gummaraj Shivakumar Sridevi, Trivikram - (gsstrivikram18)" userId="S::gsstrivikram18@arizona.edu::cbb3c606-1179-4f4e-b210-052ac22b2309" providerId="AD" clId="Web-{584135D7-602C-B4C1-FF4C-3510C9E5AFC6}" dt="2024-04-28T20:55:41.670" v="139"/>
          <ac:picMkLst>
            <pc:docMk/>
            <pc:sldMk cId="3200373883" sldId="307"/>
            <ac:picMk id="4" creationId="{FC225F7F-83C6-927C-13AA-163ABC4EC727}"/>
          </ac:picMkLst>
        </pc:picChg>
        <pc:picChg chg="add mod">
          <ac:chgData name="Gummaraj Shivakumar Sridevi, Trivikram - (gsstrivikram18)" userId="S::gsstrivikram18@arizona.edu::cbb3c606-1179-4f4e-b210-052ac22b2309" providerId="AD" clId="Web-{584135D7-602C-B4C1-FF4C-3510C9E5AFC6}" dt="2024-04-28T20:55:50.436" v="143" actId="1076"/>
          <ac:picMkLst>
            <pc:docMk/>
            <pc:sldMk cId="3200373883" sldId="307"/>
            <ac:picMk id="5" creationId="{5A670594-B761-197C-4E20-E3241814C5D5}"/>
          </ac:picMkLst>
        </pc:picChg>
      </pc:sldChg>
      <pc:sldChg chg="addSp delSp modSp add replId">
        <pc:chgData name="Gummaraj Shivakumar Sridevi, Trivikram - (gsstrivikram18)" userId="S::gsstrivikram18@arizona.edu::cbb3c606-1179-4f4e-b210-052ac22b2309" providerId="AD" clId="Web-{584135D7-602C-B4C1-FF4C-3510C9E5AFC6}" dt="2024-04-28T20:59:12.560" v="184" actId="14100"/>
        <pc:sldMkLst>
          <pc:docMk/>
          <pc:sldMk cId="955189984" sldId="308"/>
        </pc:sldMkLst>
        <pc:spChg chg="mod">
          <ac:chgData name="Gummaraj Shivakumar Sridevi, Trivikram - (gsstrivikram18)" userId="S::gsstrivikram18@arizona.edu::cbb3c606-1179-4f4e-b210-052ac22b2309" providerId="AD" clId="Web-{584135D7-602C-B4C1-FF4C-3510C9E5AFC6}" dt="2024-04-28T20:56:09.407" v="164" actId="20577"/>
          <ac:spMkLst>
            <pc:docMk/>
            <pc:sldMk cId="955189984" sldId="308"/>
            <ac:spMk id="3" creationId="{00000000-0000-0000-0000-000000000000}"/>
          </ac:spMkLst>
        </pc:spChg>
        <pc:spChg chg="add del mod">
          <ac:chgData name="Gummaraj Shivakumar Sridevi, Trivikram - (gsstrivikram18)" userId="S::gsstrivikram18@arizona.edu::cbb3c606-1179-4f4e-b210-052ac22b2309" providerId="AD" clId="Web-{584135D7-602C-B4C1-FF4C-3510C9E5AFC6}" dt="2024-04-28T20:57:03.129" v="172"/>
          <ac:spMkLst>
            <pc:docMk/>
            <pc:sldMk cId="955189984" sldId="308"/>
            <ac:spMk id="4" creationId="{D8906DF2-C26A-A6AD-2E31-2C458DFE60AC}"/>
          </ac:spMkLst>
        </pc:spChg>
        <pc:picChg chg="del">
          <ac:chgData name="Gummaraj Shivakumar Sridevi, Trivikram - (gsstrivikram18)" userId="S::gsstrivikram18@arizona.edu::cbb3c606-1179-4f4e-b210-052ac22b2309" providerId="AD" clId="Web-{584135D7-602C-B4C1-FF4C-3510C9E5AFC6}" dt="2024-04-28T20:56:12.500" v="165"/>
          <ac:picMkLst>
            <pc:docMk/>
            <pc:sldMk cId="955189984" sldId="308"/>
            <ac:picMk id="5" creationId="{5A670594-B761-197C-4E20-E3241814C5D5}"/>
          </ac:picMkLst>
        </pc:picChg>
        <pc:picChg chg="add del mod">
          <ac:chgData name="Gummaraj Shivakumar Sridevi, Trivikram - (gsstrivikram18)" userId="S::gsstrivikram18@arizona.edu::cbb3c606-1179-4f4e-b210-052ac22b2309" providerId="AD" clId="Web-{584135D7-602C-B4C1-FF4C-3510C9E5AFC6}" dt="2024-04-28T20:56:54.019" v="170"/>
          <ac:picMkLst>
            <pc:docMk/>
            <pc:sldMk cId="955189984" sldId="308"/>
            <ac:picMk id="6" creationId="{DCD5AC5D-AC02-8C53-C779-10C04C0C9B23}"/>
          </ac:picMkLst>
        </pc:picChg>
        <pc:picChg chg="add del mod">
          <ac:chgData name="Gummaraj Shivakumar Sridevi, Trivikram - (gsstrivikram18)" userId="S::gsstrivikram18@arizona.edu::cbb3c606-1179-4f4e-b210-052ac22b2309" providerId="AD" clId="Web-{584135D7-602C-B4C1-FF4C-3510C9E5AFC6}" dt="2024-04-28T20:57:25.568" v="180"/>
          <ac:picMkLst>
            <pc:docMk/>
            <pc:sldMk cId="955189984" sldId="308"/>
            <ac:picMk id="7" creationId="{E7129593-9FD1-BAA5-734E-F87E85803069}"/>
          </ac:picMkLst>
        </pc:picChg>
        <pc:picChg chg="add mod">
          <ac:chgData name="Gummaraj Shivakumar Sridevi, Trivikram - (gsstrivikram18)" userId="S::gsstrivikram18@arizona.edu::cbb3c606-1179-4f4e-b210-052ac22b2309" providerId="AD" clId="Web-{584135D7-602C-B4C1-FF4C-3510C9E5AFC6}" dt="2024-04-28T20:59:12.560" v="184" actId="14100"/>
          <ac:picMkLst>
            <pc:docMk/>
            <pc:sldMk cId="955189984" sldId="308"/>
            <ac:picMk id="8" creationId="{40378311-8A32-E60C-DC5A-743506D4D87B}"/>
          </ac:picMkLst>
        </pc:picChg>
      </pc:sldChg>
      <pc:sldChg chg="addSp delSp modSp add replId">
        <pc:chgData name="Gummaraj Shivakumar Sridevi, Trivikram - (gsstrivikram18)" userId="S::gsstrivikram18@arizona.edu::cbb3c606-1179-4f4e-b210-052ac22b2309" providerId="AD" clId="Web-{584135D7-602C-B4C1-FF4C-3510C9E5AFC6}" dt="2024-04-28T21:13:47.354" v="208" actId="1076"/>
        <pc:sldMkLst>
          <pc:docMk/>
          <pc:sldMk cId="2695831443" sldId="309"/>
        </pc:sldMkLst>
        <pc:spChg chg="mod">
          <ac:chgData name="Gummaraj Shivakumar Sridevi, Trivikram - (gsstrivikram18)" userId="S::gsstrivikram18@arizona.edu::cbb3c606-1179-4f4e-b210-052ac22b2309" providerId="AD" clId="Web-{584135D7-602C-B4C1-FF4C-3510C9E5AFC6}" dt="2024-04-28T21:06:14.385" v="195" actId="20577"/>
          <ac:spMkLst>
            <pc:docMk/>
            <pc:sldMk cId="2695831443" sldId="309"/>
            <ac:spMk id="3" creationId="{00000000-0000-0000-0000-000000000000}"/>
          </ac:spMkLst>
        </pc:spChg>
        <pc:picChg chg="add del mod">
          <ac:chgData name="Gummaraj Shivakumar Sridevi, Trivikram - (gsstrivikram18)" userId="S::gsstrivikram18@arizona.edu::cbb3c606-1179-4f4e-b210-052ac22b2309" providerId="AD" clId="Web-{584135D7-602C-B4C1-FF4C-3510C9E5AFC6}" dt="2024-04-28T21:07:01.873" v="201"/>
          <ac:picMkLst>
            <pc:docMk/>
            <pc:sldMk cId="2695831443" sldId="309"/>
            <ac:picMk id="4" creationId="{64993997-8426-1CF5-DA08-15D32292FCC7}"/>
          </ac:picMkLst>
        </pc:picChg>
        <pc:picChg chg="add mod">
          <ac:chgData name="Gummaraj Shivakumar Sridevi, Trivikram - (gsstrivikram18)" userId="S::gsstrivikram18@arizona.edu::cbb3c606-1179-4f4e-b210-052ac22b2309" providerId="AD" clId="Web-{584135D7-602C-B4C1-FF4C-3510C9E5AFC6}" dt="2024-04-28T21:13:43.869" v="207" actId="1076"/>
          <ac:picMkLst>
            <pc:docMk/>
            <pc:sldMk cId="2695831443" sldId="309"/>
            <ac:picMk id="5" creationId="{14C9F748-603D-04E3-7175-D4087FBB017E}"/>
          </ac:picMkLst>
        </pc:picChg>
        <pc:picChg chg="add mod">
          <ac:chgData name="Gummaraj Shivakumar Sridevi, Trivikram - (gsstrivikram18)" userId="S::gsstrivikram18@arizona.edu::cbb3c606-1179-4f4e-b210-052ac22b2309" providerId="AD" clId="Web-{584135D7-602C-B4C1-FF4C-3510C9E5AFC6}" dt="2024-04-28T21:13:47.354" v="208" actId="1076"/>
          <ac:picMkLst>
            <pc:docMk/>
            <pc:sldMk cId="2695831443" sldId="309"/>
            <ac:picMk id="6" creationId="{3B2F3318-E99B-9043-B5C0-32AEB4044B13}"/>
          </ac:picMkLst>
        </pc:picChg>
        <pc:picChg chg="del">
          <ac:chgData name="Gummaraj Shivakumar Sridevi, Trivikram - (gsstrivikram18)" userId="S::gsstrivikram18@arizona.edu::cbb3c606-1179-4f4e-b210-052ac22b2309" providerId="AD" clId="Web-{584135D7-602C-B4C1-FF4C-3510C9E5AFC6}" dt="2024-04-28T21:06:14.792" v="196"/>
          <ac:picMkLst>
            <pc:docMk/>
            <pc:sldMk cId="2695831443" sldId="309"/>
            <ac:picMk id="8" creationId="{40378311-8A32-E60C-DC5A-743506D4D87B}"/>
          </ac:picMkLst>
        </pc:picChg>
      </pc:sldChg>
    </pc:docChg>
  </pc:docChgLst>
  <pc:docChgLst>
    <pc:chgData name="Ramesh, Kirthana - (kirthanaramesh)" userId="S::kirthanaramesh@arizona.edu::bb0d6429-c939-4dbc-81af-fe7f53a4bc48" providerId="AD" clId="Web-{3539C02A-608A-4B69-8199-67F9074D8E3C}"/>
    <pc:docChg chg="modSld">
      <pc:chgData name="Ramesh, Kirthana - (kirthanaramesh)" userId="S::kirthanaramesh@arizona.edu::bb0d6429-c939-4dbc-81af-fe7f53a4bc48" providerId="AD" clId="Web-{3539C02A-608A-4B69-8199-67F9074D8E3C}" dt="2024-04-29T05:10:47.060" v="33" actId="20577"/>
      <pc:docMkLst>
        <pc:docMk/>
      </pc:docMkLst>
      <pc:sldChg chg="modSp">
        <pc:chgData name="Ramesh, Kirthana - (kirthanaramesh)" userId="S::kirthanaramesh@arizona.edu::bb0d6429-c939-4dbc-81af-fe7f53a4bc48" providerId="AD" clId="Web-{3539C02A-608A-4B69-8199-67F9074D8E3C}" dt="2024-04-29T05:10:47.060" v="33" actId="20577"/>
        <pc:sldMkLst>
          <pc:docMk/>
          <pc:sldMk cId="966031594" sldId="290"/>
        </pc:sldMkLst>
        <pc:spChg chg="mod">
          <ac:chgData name="Ramesh, Kirthana - (kirthanaramesh)" userId="S::kirthanaramesh@arizona.edu::bb0d6429-c939-4dbc-81af-fe7f53a4bc48" providerId="AD" clId="Web-{3539C02A-608A-4B69-8199-67F9074D8E3C}" dt="2024-04-29T04:54:01.866" v="5" actId="20577"/>
          <ac:spMkLst>
            <pc:docMk/>
            <pc:sldMk cId="966031594" sldId="290"/>
            <ac:spMk id="7" creationId="{DD020A18-FCAE-E2DA-77FA-841A11BAE9FF}"/>
          </ac:spMkLst>
        </pc:spChg>
        <pc:spChg chg="mod">
          <ac:chgData name="Ramesh, Kirthana - (kirthanaramesh)" userId="S::kirthanaramesh@arizona.edu::bb0d6429-c939-4dbc-81af-fe7f53a4bc48" providerId="AD" clId="Web-{3539C02A-608A-4B69-8199-67F9074D8E3C}" dt="2024-04-29T05:10:47.060" v="33" actId="20577"/>
          <ac:spMkLst>
            <pc:docMk/>
            <pc:sldMk cId="966031594" sldId="290"/>
            <ac:spMk id="8" creationId="{CC2BB3BC-D519-81A0-F850-DE746BEBD456}"/>
          </ac:spMkLst>
        </pc:spChg>
      </pc:sldChg>
    </pc:docChg>
  </pc:docChgLst>
  <pc:docChgLst>
    <pc:chgData name="Ramesh, Kirthana - (kirthanaramesh)" userId="S::kirthanaramesh@arizona.edu::bb0d6429-c939-4dbc-81af-fe7f53a4bc48" providerId="AD" clId="Web-{B06D3FB7-82D0-4FC9-A77A-9379291326D8}"/>
    <pc:docChg chg="modSld">
      <pc:chgData name="Ramesh, Kirthana - (kirthanaramesh)" userId="S::kirthanaramesh@arizona.edu::bb0d6429-c939-4dbc-81af-fe7f53a4bc48" providerId="AD" clId="Web-{B06D3FB7-82D0-4FC9-A77A-9379291326D8}" dt="2024-04-28T22:27:44.628" v="3" actId="1076"/>
      <pc:docMkLst>
        <pc:docMk/>
      </pc:docMkLst>
      <pc:sldChg chg="addSp modSp">
        <pc:chgData name="Ramesh, Kirthana - (kirthanaramesh)" userId="S::kirthanaramesh@arizona.edu::bb0d6429-c939-4dbc-81af-fe7f53a4bc48" providerId="AD" clId="Web-{B06D3FB7-82D0-4FC9-A77A-9379291326D8}" dt="2024-04-28T22:27:44.628" v="3" actId="1076"/>
        <pc:sldMkLst>
          <pc:docMk/>
          <pc:sldMk cId="2951207158" sldId="311"/>
        </pc:sldMkLst>
        <pc:spChg chg="add mod">
          <ac:chgData name="Ramesh, Kirthana - (kirthanaramesh)" userId="S::kirthanaramesh@arizona.edu::bb0d6429-c939-4dbc-81af-fe7f53a4bc48" providerId="AD" clId="Web-{B06D3FB7-82D0-4FC9-A77A-9379291326D8}" dt="2024-04-28T22:27:38.268" v="2" actId="1076"/>
          <ac:spMkLst>
            <pc:docMk/>
            <pc:sldMk cId="2951207158" sldId="311"/>
            <ac:spMk id="4" creationId="{31BDD719-C3E2-1C3E-820D-AB1148A761DA}"/>
          </ac:spMkLst>
        </pc:spChg>
        <pc:picChg chg="add mod">
          <ac:chgData name="Ramesh, Kirthana - (kirthanaramesh)" userId="S::kirthanaramesh@arizona.edu::bb0d6429-c939-4dbc-81af-fe7f53a4bc48" providerId="AD" clId="Web-{B06D3FB7-82D0-4FC9-A77A-9379291326D8}" dt="2024-04-28T22:27:44.628" v="3" actId="1076"/>
          <ac:picMkLst>
            <pc:docMk/>
            <pc:sldMk cId="2951207158" sldId="311"/>
            <ac:picMk id="5" creationId="{5B965FFB-4983-314B-C361-8BBDE4C74816}"/>
          </ac:picMkLst>
        </pc:picChg>
      </pc:sldChg>
    </pc:docChg>
  </pc:docChgLst>
  <pc:docChgLst>
    <pc:chgData name="Ramesh, Kirthana - (kirthanaramesh)" userId="S::kirthanaramesh@arizona.edu::bb0d6429-c939-4dbc-81af-fe7f53a4bc48" providerId="AD" clId="Web-{FFA8172F-4E5D-4E40-8C83-071AA0AE0709}"/>
    <pc:docChg chg="mod delSld modSld modMainMaster">
      <pc:chgData name="Ramesh, Kirthana - (kirthanaramesh)" userId="S::kirthanaramesh@arizona.edu::bb0d6429-c939-4dbc-81af-fe7f53a4bc48" providerId="AD" clId="Web-{FFA8172F-4E5D-4E40-8C83-071AA0AE0709}" dt="2024-04-29T04:27:49.657" v="76" actId="14100"/>
      <pc:docMkLst>
        <pc:docMk/>
      </pc:docMkLst>
      <pc:sldChg chg="addSp modSp">
        <pc:chgData name="Ramesh, Kirthana - (kirthanaramesh)" userId="S::kirthanaramesh@arizona.edu::bb0d6429-c939-4dbc-81af-fe7f53a4bc48" providerId="AD" clId="Web-{FFA8172F-4E5D-4E40-8C83-071AA0AE0709}" dt="2024-04-29T04:13:03.468" v="14" actId="14100"/>
        <pc:sldMkLst>
          <pc:docMk/>
          <pc:sldMk cId="0" sldId="256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0" sldId="256"/>
            <ac:spMk id="5" creationId="{B67CF227-A1C8-104A-C8A8-0CB648FD02B9}"/>
          </ac:spMkLst>
        </pc:spChg>
        <pc:spChg chg="mod">
          <ac:chgData name="Ramesh, Kirthana - (kirthanaramesh)" userId="S::kirthanaramesh@arizona.edu::bb0d6429-c939-4dbc-81af-fe7f53a4bc48" providerId="AD" clId="Web-{FFA8172F-4E5D-4E40-8C83-071AA0AE0709}" dt="2024-04-29T04:12:51.765" v="12" actId="1076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3:03.468" v="14" actId="14100"/>
          <ac:spMkLst>
            <pc:docMk/>
            <pc:sldMk cId="0" sldId="256"/>
            <ac:spMk id="9" creationId="{FABA78C5-FD75-4469-A711-A8E0484E3595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0" sldId="260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0" sldId="260"/>
            <ac:spMk id="4" creationId="{3173BD13-64BE-7C84-C5AA-26D281142BEC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0" sldId="260"/>
            <ac:spMk id="5" creationId="{16FE3F86-ACE6-F39B-8DF3-BCCD21409E22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16.339" v="7" actId="14100"/>
        <pc:sldMkLst>
          <pc:docMk/>
          <pc:sldMk cId="0" sldId="263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44.166" v="2"/>
          <ac:spMkLst>
            <pc:docMk/>
            <pc:sldMk cId="0" sldId="263"/>
            <ac:spMk id="4" creationId="{A69AA569-25D5-E108-1E6F-26FBCE0EEAE5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16.339" v="7" actId="14100"/>
          <ac:spMkLst>
            <pc:docMk/>
            <pc:sldMk cId="0" sldId="263"/>
            <ac:spMk id="8" creationId="{11FC2939-B12D-E849-7AF0-58880FE54995}"/>
          </ac:spMkLst>
        </pc:spChg>
      </pc:sldChg>
      <pc:sldChg chg="addSp delSp modSp">
        <pc:chgData name="Ramesh, Kirthana - (kirthanaramesh)" userId="S::kirthanaramesh@arizona.edu::bb0d6429-c939-4dbc-81af-fe7f53a4bc48" providerId="AD" clId="Web-{FFA8172F-4E5D-4E40-8C83-071AA0AE0709}" dt="2024-04-29T04:18:35.356" v="72"/>
        <pc:sldMkLst>
          <pc:docMk/>
          <pc:sldMk cId="658636290" sldId="282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658636290" sldId="282"/>
            <ac:spMk id="4" creationId="{5C3EFA1A-E978-86AD-8E35-59926545318F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658636290" sldId="282"/>
            <ac:spMk id="6" creationId="{D0D75360-EC0E-F463-70AA-FAEAE61CBC28}"/>
          </ac:spMkLst>
        </pc:spChg>
        <pc:spChg chg="del">
          <ac:chgData name="Ramesh, Kirthana - (kirthanaramesh)" userId="S::kirthanaramesh@arizona.edu::bb0d6429-c939-4dbc-81af-fe7f53a4bc48" providerId="AD" clId="Web-{FFA8172F-4E5D-4E40-8C83-071AA0AE0709}" dt="2024-04-29T04:18:35.356" v="72"/>
          <ac:spMkLst>
            <pc:docMk/>
            <pc:sldMk cId="658636290" sldId="282"/>
            <ac:spMk id="9" creationId="{9DFE2DA6-22E0-1835-252C-D598BD4F0713}"/>
          </ac:spMkLst>
        </pc:spChg>
      </pc:sldChg>
      <pc:sldChg chg="addSp delSp modSp">
        <pc:chgData name="Ramesh, Kirthana - (kirthanaramesh)" userId="S::kirthanaramesh@arizona.edu::bb0d6429-c939-4dbc-81af-fe7f53a4bc48" providerId="AD" clId="Web-{FFA8172F-4E5D-4E40-8C83-071AA0AE0709}" dt="2024-04-29T04:18:40.028" v="73"/>
        <pc:sldMkLst>
          <pc:docMk/>
          <pc:sldMk cId="471665181" sldId="283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471665181" sldId="283"/>
            <ac:spMk id="5" creationId="{EA40750B-2EED-2B9F-52F2-B707E6323EE0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471665181" sldId="283"/>
            <ac:spMk id="6" creationId="{540B156C-5DA9-7C39-DF2E-85041FB3057F}"/>
          </ac:spMkLst>
        </pc:spChg>
        <pc:spChg chg="del">
          <ac:chgData name="Ramesh, Kirthana - (kirthanaramesh)" userId="S::kirthanaramesh@arizona.edu::bb0d6429-c939-4dbc-81af-fe7f53a4bc48" providerId="AD" clId="Web-{FFA8172F-4E5D-4E40-8C83-071AA0AE0709}" dt="2024-04-29T04:18:40.028" v="73"/>
          <ac:spMkLst>
            <pc:docMk/>
            <pc:sldMk cId="471665181" sldId="283"/>
            <ac:spMk id="8" creationId="{FC63BED7-EA6B-F7F5-E6E0-B4FC00591E98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4209184545" sldId="284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4209184545" sldId="284"/>
            <ac:spMk id="4" creationId="{8ECFFB2C-3EDF-545B-1B98-F683D4644A40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4209184545" sldId="284"/>
            <ac:spMk id="5" creationId="{191044E2-9CD1-54A0-C3F5-1DC4E15E1DB0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7:20.712" v="71" actId="20577"/>
        <pc:sldMkLst>
          <pc:docMk/>
          <pc:sldMk cId="4178940312" sldId="286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4178940312" sldId="286"/>
            <ac:spMk id="4" creationId="{01028C41-3F1B-31EF-E8D7-932E01A7DF28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4178940312" sldId="286"/>
            <ac:spMk id="5" creationId="{DC06E6B0-F8F9-144B-EA43-304EEFB1E4AC}"/>
          </ac:spMkLst>
        </pc:spChg>
        <pc:spChg chg="mod">
          <ac:chgData name="Ramesh, Kirthana - (kirthanaramesh)" userId="S::kirthanaramesh@arizona.edu::bb0d6429-c939-4dbc-81af-fe7f53a4bc48" providerId="AD" clId="Web-{FFA8172F-4E5D-4E40-8C83-071AA0AE0709}" dt="2024-04-29T04:17:20.712" v="71" actId="20577"/>
          <ac:spMkLst>
            <pc:docMk/>
            <pc:sldMk cId="4178940312" sldId="286"/>
            <ac:spMk id="9" creationId="{875BABF4-E6EC-FD68-863D-2D4231EE106C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3055244618" sldId="287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3055244618" sldId="287"/>
            <ac:spMk id="4" creationId="{B329D45F-8B7D-7972-F433-63BF066405A3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3055244618" sldId="287"/>
            <ac:spMk id="5" creationId="{3080F02F-1CB7-8B0C-32DC-7C0CFCFFA5AD}"/>
          </ac:spMkLst>
        </pc:spChg>
      </pc:sldChg>
      <pc:sldChg chg="del">
        <pc:chgData name="Ramesh, Kirthana - (kirthanaramesh)" userId="S::kirthanaramesh@arizona.edu::bb0d6429-c939-4dbc-81af-fe7f53a4bc48" providerId="AD" clId="Web-{FFA8172F-4E5D-4E40-8C83-071AA0AE0709}" dt="2024-04-29T04:06:24.673" v="0"/>
        <pc:sldMkLst>
          <pc:docMk/>
          <pc:sldMk cId="2459466392" sldId="289"/>
        </pc:sldMkLst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966031594" sldId="290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966031594" sldId="290"/>
            <ac:spMk id="4" creationId="{2F1529BD-1AC7-6D8E-9DE5-D4D9B9549810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966031594" sldId="290"/>
            <ac:spMk id="9" creationId="{16BB82E9-224E-9B29-338B-253503386013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1633171122" sldId="291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1633171122" sldId="291"/>
            <ac:spMk id="17" creationId="{52C84B0E-585F-82F7-A33E-FBAA639D0ED2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1633171122" sldId="291"/>
            <ac:spMk id="26" creationId="{078266EB-F027-F106-C88C-082EF90DCDAA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1511090296" sldId="292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1511090296" sldId="292"/>
            <ac:spMk id="4" creationId="{4652DE68-6DE5-30B3-534A-5C239F47AC99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1511090296" sldId="292"/>
            <ac:spMk id="6" creationId="{280F752D-ABA2-1AC7-488F-5353EBA9D14D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27:49.657" v="76" actId="14100"/>
        <pc:sldMkLst>
          <pc:docMk/>
          <pc:sldMk cId="682984660" sldId="293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682984660" sldId="293"/>
            <ac:spMk id="4" creationId="{D993071E-51F1-7502-5ACF-39CC9F8E0918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682984660" sldId="293"/>
            <ac:spMk id="5" creationId="{913360E6-2CD6-6859-59E5-8211419B7A63}"/>
          </ac:spMkLst>
        </pc:spChg>
        <pc:picChg chg="mod">
          <ac:chgData name="Ramesh, Kirthana - (kirthanaramesh)" userId="S::kirthanaramesh@arizona.edu::bb0d6429-c939-4dbc-81af-fe7f53a4bc48" providerId="AD" clId="Web-{FFA8172F-4E5D-4E40-8C83-071AA0AE0709}" dt="2024-04-29T04:27:49.657" v="76" actId="14100"/>
          <ac:picMkLst>
            <pc:docMk/>
            <pc:sldMk cId="682984660" sldId="293"/>
            <ac:picMk id="7" creationId="{D13BD10C-CC72-9A17-1F58-4DA17BD8D827}"/>
          </ac:picMkLst>
        </pc:pic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1582132214" sldId="294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1582132214" sldId="294"/>
            <ac:spMk id="4" creationId="{CEEA9528-A881-58F2-12CF-C965441DD2C8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1582132214" sldId="294"/>
            <ac:spMk id="5" creationId="{BF55E511-B855-BC7B-B69D-376E75EEA6F9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3666626146" sldId="295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3666626146" sldId="295"/>
            <ac:spMk id="4" creationId="{7B17FBC9-B116-5921-42B5-D548B56DCECB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3666626146" sldId="295"/>
            <ac:spMk id="6" creationId="{3C971CB2-DBEE-68D3-F476-98C60554A660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1081098676" sldId="296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1081098676" sldId="296"/>
            <ac:spMk id="4" creationId="{48702BD7-0FDE-0062-1493-1FB59423BB5C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1081098676" sldId="296"/>
            <ac:spMk id="5" creationId="{8EBD9803-FC63-32FB-E273-BE6AA66BAA0A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1370374232" sldId="297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1370374232" sldId="297"/>
            <ac:spMk id="4" creationId="{0F18A328-9F1C-5811-09F2-12C47EC13030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1370374232" sldId="297"/>
            <ac:spMk id="5" creationId="{2965B7EB-26FA-CD67-3EB7-56DBBBC1C65B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459488982" sldId="298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459488982" sldId="298"/>
            <ac:spMk id="4" creationId="{1CBB8578-12BC-ED39-A988-9B1CDC1E4468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459488982" sldId="298"/>
            <ac:spMk id="6" creationId="{5EF4CAFF-B3A3-9D6F-7620-B1451E4B854C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843513136" sldId="299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843513136" sldId="299"/>
            <ac:spMk id="4" creationId="{9264E9E9-511A-66AC-A821-8F1A23E510A6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843513136" sldId="299"/>
            <ac:spMk id="5" creationId="{89A807AF-27D6-37BE-62FA-B51446E1A096}"/>
          </ac:spMkLst>
        </pc:spChg>
      </pc:sldChg>
      <pc:sldChg chg="addSp delSp modSp">
        <pc:chgData name="Ramesh, Kirthana - (kirthanaramesh)" userId="S::kirthanaramesh@arizona.edu::bb0d6429-c939-4dbc-81af-fe7f53a4bc48" providerId="AD" clId="Web-{FFA8172F-4E5D-4E40-8C83-071AA0AE0709}" dt="2024-04-29T04:19:01.216" v="74"/>
        <pc:sldMkLst>
          <pc:docMk/>
          <pc:sldMk cId="3353986778" sldId="300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3353986778" sldId="300"/>
            <ac:spMk id="6" creationId="{B220F8E4-F046-7BC0-A7BD-B2DCEF8763F0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3353986778" sldId="300"/>
            <ac:spMk id="7" creationId="{837727DF-9C44-E758-FDF9-3D37B97D5FBD}"/>
          </ac:spMkLst>
        </pc:spChg>
        <pc:spChg chg="del">
          <ac:chgData name="Ramesh, Kirthana - (kirthanaramesh)" userId="S::kirthanaramesh@arizona.edu::bb0d6429-c939-4dbc-81af-fe7f53a4bc48" providerId="AD" clId="Web-{FFA8172F-4E5D-4E40-8C83-071AA0AE0709}" dt="2024-04-29T04:19:01.216" v="74"/>
          <ac:spMkLst>
            <pc:docMk/>
            <pc:sldMk cId="3353986778" sldId="300"/>
            <ac:spMk id="9" creationId="{1FB4CF0D-0342-1CD2-B368-1FE26831E81F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1431269189" sldId="301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1431269189" sldId="301"/>
            <ac:spMk id="5" creationId="{7A9C94A4-BC6F-02AB-CE86-50975019E4DB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1431269189" sldId="301"/>
            <ac:spMk id="6" creationId="{56CB2D8C-5691-AC16-315B-B56AF823BC16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52898906" sldId="302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52898906" sldId="302"/>
            <ac:spMk id="4" creationId="{050E6B2D-D76C-34BB-707B-4B5A48BD4120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52898906" sldId="302"/>
            <ac:spMk id="6" creationId="{4A326265-484F-A18C-A514-25DBDCE44113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3803758799" sldId="303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3803758799" sldId="303"/>
            <ac:spMk id="5" creationId="{6C598484-B9EE-09B3-116C-ED699F48A556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3803758799" sldId="303"/>
            <ac:spMk id="6" creationId="{A37B7167-FBD9-31A6-0F78-F09FA5C665CE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1377568550" sldId="304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1377568550" sldId="304"/>
            <ac:spMk id="5" creationId="{B2631257-EF46-2375-47F0-575747F9FE9E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1377568550" sldId="304"/>
            <ac:spMk id="6" creationId="{D78CA5AE-9138-DA2D-5C09-2971B4A314B9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3950462321" sldId="305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3950462321" sldId="305"/>
            <ac:spMk id="4" creationId="{8F1D8D1D-08F3-0FBC-BAB6-35CD394AED30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3950462321" sldId="305"/>
            <ac:spMk id="6" creationId="{21D9791F-8BAD-A16A-E604-B761B042AB5A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3639482020" sldId="306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3639482020" sldId="306"/>
            <ac:spMk id="5" creationId="{F781F25E-F782-5A2B-31D3-EE3E2158E157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3639482020" sldId="306"/>
            <ac:spMk id="6" creationId="{2D020039-8B71-0AF2-0E50-0D39EB3B6420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3200373883" sldId="307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3200373883" sldId="307"/>
            <ac:spMk id="4" creationId="{67BD7D0D-412A-3C0A-461B-5A8BEA527A26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3200373883" sldId="307"/>
            <ac:spMk id="6" creationId="{79010A3F-3A77-870B-7F60-C313A1B98ED5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955189984" sldId="308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955189984" sldId="308"/>
            <ac:spMk id="4" creationId="{E8E172B9-9CE0-CBE3-7BD7-9C70BE5F4E25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955189984" sldId="308"/>
            <ac:spMk id="5" creationId="{46E41CB5-165C-B82A-471C-AA11092FF63F}"/>
          </ac:spMkLst>
        </pc:spChg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23:25.038" v="75" actId="14100"/>
        <pc:sldMkLst>
          <pc:docMk/>
          <pc:sldMk cId="2695831443" sldId="309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2695831443" sldId="309"/>
            <ac:spMk id="4" creationId="{DE7AEFB9-9767-5403-4A64-AE3904DEDF48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2695831443" sldId="309"/>
            <ac:spMk id="7" creationId="{EC995EF2-A31B-9BD4-26ED-6FA510077EA5}"/>
          </ac:spMkLst>
        </pc:spChg>
        <pc:picChg chg="mod">
          <ac:chgData name="Ramesh, Kirthana - (kirthanaramesh)" userId="S::kirthanaramesh@arizona.edu::bb0d6429-c939-4dbc-81af-fe7f53a4bc48" providerId="AD" clId="Web-{FFA8172F-4E5D-4E40-8C83-071AA0AE0709}" dt="2024-04-29T04:23:25.038" v="75" actId="14100"/>
          <ac:picMkLst>
            <pc:docMk/>
            <pc:sldMk cId="2695831443" sldId="309"/>
            <ac:picMk id="6" creationId="{3B2F3318-E99B-9043-B5C0-32AEB4044B13}"/>
          </ac:picMkLst>
        </pc:picChg>
      </pc:sldChg>
      <pc:sldChg chg="del">
        <pc:chgData name="Ramesh, Kirthana - (kirthanaramesh)" userId="S::kirthanaramesh@arizona.edu::bb0d6429-c939-4dbc-81af-fe7f53a4bc48" providerId="AD" clId="Web-{FFA8172F-4E5D-4E40-8C83-071AA0AE0709}" dt="2024-04-29T04:06:27.360" v="1"/>
        <pc:sldMkLst>
          <pc:docMk/>
          <pc:sldMk cId="3912805389" sldId="310"/>
        </pc:sldMkLst>
      </pc:sldChg>
      <pc:sldChg chg="addSp modSp">
        <pc:chgData name="Ramesh, Kirthana - (kirthanaramesh)" userId="S::kirthanaramesh@arizona.edu::bb0d6429-c939-4dbc-81af-fe7f53a4bc48" providerId="AD" clId="Web-{FFA8172F-4E5D-4E40-8C83-071AA0AE0709}" dt="2024-04-29T04:11:03.261" v="5"/>
        <pc:sldMkLst>
          <pc:docMk/>
          <pc:sldMk cId="2951207158" sldId="311"/>
        </pc:sldMkLst>
        <pc:spChg chg="add mod">
          <ac:chgData name="Ramesh, Kirthana - (kirthanaramesh)" userId="S::kirthanaramesh@arizona.edu::bb0d6429-c939-4dbc-81af-fe7f53a4bc48" providerId="AD" clId="Web-{FFA8172F-4E5D-4E40-8C83-071AA0AE0709}" dt="2024-04-29T04:10:51.635" v="3"/>
          <ac:spMkLst>
            <pc:docMk/>
            <pc:sldMk cId="2951207158" sldId="311"/>
            <ac:spMk id="6" creationId="{A47A9571-8F9A-306D-98A6-CE80989F9A28}"/>
          </ac:spMkLst>
        </pc:spChg>
        <pc:spChg chg="add mod">
          <ac:chgData name="Ramesh, Kirthana - (kirthanaramesh)" userId="S::kirthanaramesh@arizona.edu::bb0d6429-c939-4dbc-81af-fe7f53a4bc48" providerId="AD" clId="Web-{FFA8172F-4E5D-4E40-8C83-071AA0AE0709}" dt="2024-04-29T04:11:03.261" v="5"/>
          <ac:spMkLst>
            <pc:docMk/>
            <pc:sldMk cId="2951207158" sldId="311"/>
            <ac:spMk id="7" creationId="{7143D4E5-1B80-FFA2-E96F-0149DDD94C88}"/>
          </ac:spMkLst>
        </pc:spChg>
      </pc:sldChg>
      <pc:sldMasterChg chg="mod modSldLayout">
        <pc:chgData name="Ramesh, Kirthana - (kirthanaramesh)" userId="S::kirthanaramesh@arizona.edu::bb0d6429-c939-4dbc-81af-fe7f53a4bc48" providerId="AD" clId="Web-{FFA8172F-4E5D-4E40-8C83-071AA0AE0709}" dt="2024-04-29T04:12:43.561" v="10"/>
        <pc:sldMasterMkLst>
          <pc:docMk/>
          <pc:sldMasterMk cId="0" sldId="2147483660"/>
        </pc:sldMasterMkLst>
        <pc:sldLayoutChg chg="mod">
          <pc:chgData name="Ramesh, Kirthana - (kirthanaramesh)" userId="S::kirthanaramesh@arizona.edu::bb0d6429-c939-4dbc-81af-fe7f53a4bc48" providerId="AD" clId="Web-{FFA8172F-4E5D-4E40-8C83-071AA0AE0709}" dt="2024-04-29T04:12:43.561" v="10"/>
          <pc:sldLayoutMkLst>
            <pc:docMk/>
            <pc:sldMasterMk cId="0" sldId="2147483648"/>
            <pc:sldLayoutMk cId="0" sldId="2147483661"/>
          </pc:sldLayoutMkLst>
        </pc:sldLayoutChg>
        <pc:sldLayoutChg chg="mod">
          <pc:chgData name="Ramesh, Kirthana - (kirthanaramesh)" userId="S::kirthanaramesh@arizona.edu::bb0d6429-c939-4dbc-81af-fe7f53a4bc48" providerId="AD" clId="Web-{FFA8172F-4E5D-4E40-8C83-071AA0AE0709}" dt="2024-04-29T04:12:43.561" v="10"/>
          <pc:sldLayoutMkLst>
            <pc:docMk/>
            <pc:sldMasterMk cId="0" sldId="2147483660"/>
            <pc:sldLayoutMk cId="0" sldId="2147483661"/>
          </pc:sldLayoutMkLst>
        </pc:sldLayoutChg>
        <pc:sldLayoutChg chg="mod">
          <pc:chgData name="Ramesh, Kirthana - (kirthanaramesh)" userId="S::kirthanaramesh@arizona.edu::bb0d6429-c939-4dbc-81af-fe7f53a4bc48" providerId="AD" clId="Web-{FFA8172F-4E5D-4E40-8C83-071AA0AE0709}" dt="2024-04-29T04:12:43.561" v="10"/>
          <pc:sldLayoutMkLst>
            <pc:docMk/>
            <pc:sldMasterMk cId="0" sldId="2147483660"/>
            <pc:sldLayoutMk cId="0" sldId="2147483662"/>
          </pc:sldLayoutMkLst>
        </pc:sldLayoutChg>
        <pc:sldLayoutChg chg="mod">
          <pc:chgData name="Ramesh, Kirthana - (kirthanaramesh)" userId="S::kirthanaramesh@arizona.edu::bb0d6429-c939-4dbc-81af-fe7f53a4bc48" providerId="AD" clId="Web-{FFA8172F-4E5D-4E40-8C83-071AA0AE0709}" dt="2024-04-29T04:12:43.561" v="10"/>
          <pc:sldLayoutMkLst>
            <pc:docMk/>
            <pc:sldMasterMk cId="0" sldId="2147483660"/>
            <pc:sldLayoutMk cId="0" sldId="2147483663"/>
          </pc:sldLayoutMkLst>
        </pc:sldLayoutChg>
        <pc:sldLayoutChg chg="mod">
          <pc:chgData name="Ramesh, Kirthana - (kirthanaramesh)" userId="S::kirthanaramesh@arizona.edu::bb0d6429-c939-4dbc-81af-fe7f53a4bc48" providerId="AD" clId="Web-{FFA8172F-4E5D-4E40-8C83-071AA0AE0709}" dt="2024-04-29T04:12:43.561" v="10"/>
          <pc:sldLayoutMkLst>
            <pc:docMk/>
            <pc:sldMasterMk cId="0" sldId="2147483660"/>
            <pc:sldLayoutMk cId="0" sldId="2147483664"/>
          </pc:sldLayoutMkLst>
        </pc:sldLayoutChg>
        <pc:sldLayoutChg chg="mod">
          <pc:chgData name="Ramesh, Kirthana - (kirthanaramesh)" userId="S::kirthanaramesh@arizona.edu::bb0d6429-c939-4dbc-81af-fe7f53a4bc48" providerId="AD" clId="Web-{FFA8172F-4E5D-4E40-8C83-071AA0AE0709}" dt="2024-04-29T04:12:43.561" v="10"/>
          <pc:sldLayoutMkLst>
            <pc:docMk/>
            <pc:sldMasterMk cId="0" sldId="2147483660"/>
            <pc:sldLayoutMk cId="0" sldId="2147483665"/>
          </pc:sldLayoutMkLst>
        </pc:sldLayoutChg>
        <pc:sldLayoutChg chg="mod">
          <pc:chgData name="Ramesh, Kirthana - (kirthanaramesh)" userId="S::kirthanaramesh@arizona.edu::bb0d6429-c939-4dbc-81af-fe7f53a4bc48" providerId="AD" clId="Web-{FFA8172F-4E5D-4E40-8C83-071AA0AE0709}" dt="2024-04-29T04:12:43.561" v="10"/>
          <pc:sldLayoutMkLst>
            <pc:docMk/>
            <pc:sldMasterMk cId="0" sldId="2147483660"/>
            <pc:sldLayoutMk cId="0" sldId="2147483666"/>
          </pc:sldLayoutMkLst>
        </pc:sldLayoutChg>
        <pc:sldLayoutChg chg="mod">
          <pc:chgData name="Ramesh, Kirthana - (kirthanaramesh)" userId="S::kirthanaramesh@arizona.edu::bb0d6429-c939-4dbc-81af-fe7f53a4bc48" providerId="AD" clId="Web-{FFA8172F-4E5D-4E40-8C83-071AA0AE0709}" dt="2024-04-29T04:12:43.561" v="10"/>
          <pc:sldLayoutMkLst>
            <pc:docMk/>
            <pc:sldMasterMk cId="0" sldId="2147483660"/>
            <pc:sldLayoutMk cId="0" sldId="2147483667"/>
          </pc:sldLayoutMkLst>
        </pc:sldLayoutChg>
        <pc:sldLayoutChg chg="mod">
          <pc:chgData name="Ramesh, Kirthana - (kirthanaramesh)" userId="S::kirthanaramesh@arizona.edu::bb0d6429-c939-4dbc-81af-fe7f53a4bc48" providerId="AD" clId="Web-{FFA8172F-4E5D-4E40-8C83-071AA0AE0709}" dt="2024-04-29T04:12:43.561" v="10"/>
          <pc:sldLayoutMkLst>
            <pc:docMk/>
            <pc:sldMasterMk cId="0" sldId="2147483660"/>
            <pc:sldLayoutMk cId="0" sldId="2147483668"/>
          </pc:sldLayoutMkLst>
        </pc:sldLayoutChg>
        <pc:sldLayoutChg chg="mod">
          <pc:chgData name="Ramesh, Kirthana - (kirthanaramesh)" userId="S::kirthanaramesh@arizona.edu::bb0d6429-c939-4dbc-81af-fe7f53a4bc48" providerId="AD" clId="Web-{FFA8172F-4E5D-4E40-8C83-071AA0AE0709}" dt="2024-04-29T04:12:43.561" v="10"/>
          <pc:sldLayoutMkLst>
            <pc:docMk/>
            <pc:sldMasterMk cId="0" sldId="2147483660"/>
            <pc:sldLayoutMk cId="0" sldId="2147483669"/>
          </pc:sldLayoutMkLst>
        </pc:sldLayoutChg>
        <pc:sldLayoutChg chg="mod">
          <pc:chgData name="Ramesh, Kirthana - (kirthanaramesh)" userId="S::kirthanaramesh@arizona.edu::bb0d6429-c939-4dbc-81af-fe7f53a4bc48" providerId="AD" clId="Web-{FFA8172F-4E5D-4E40-8C83-071AA0AE0709}" dt="2024-04-29T04:12:43.561" v="10"/>
          <pc:sldLayoutMkLst>
            <pc:docMk/>
            <pc:sldMasterMk cId="0" sldId="2147483660"/>
            <pc:sldLayoutMk cId="0" sldId="2147483670"/>
          </pc:sldLayoutMkLst>
        </pc:sldLayoutChg>
      </pc:sldMasterChg>
    </pc:docChg>
  </pc:docChgLst>
  <pc:docChgLst>
    <pc:chgData name="Ramesh, Kirthana - (kirthanaramesh)" userId="S::kirthanaramesh@arizona.edu::bb0d6429-c939-4dbc-81af-fe7f53a4bc48" providerId="AD" clId="Web-{322DFF22-7CAE-4624-AC16-BEE95094228B}"/>
    <pc:docChg chg="addSld modSld sldOrd">
      <pc:chgData name="Ramesh, Kirthana - (kirthanaramesh)" userId="S::kirthanaramesh@arizona.edu::bb0d6429-c939-4dbc-81af-fe7f53a4bc48" providerId="AD" clId="Web-{322DFF22-7CAE-4624-AC16-BEE95094228B}" dt="2024-04-28T22:24:54.867" v="141"/>
      <pc:docMkLst>
        <pc:docMk/>
      </pc:docMkLst>
      <pc:sldChg chg="addSp delSp modSp">
        <pc:chgData name="Ramesh, Kirthana - (kirthanaramesh)" userId="S::kirthanaramesh@arizona.edu::bb0d6429-c939-4dbc-81af-fe7f53a4bc48" providerId="AD" clId="Web-{322DFF22-7CAE-4624-AC16-BEE95094228B}" dt="2024-04-28T22:19:43.668" v="49"/>
        <pc:sldMkLst>
          <pc:docMk/>
          <pc:sldMk cId="2459466392" sldId="289"/>
        </pc:sldMkLst>
        <pc:spChg chg="add del mod">
          <ac:chgData name="Ramesh, Kirthana - (kirthanaramesh)" userId="S::kirthanaramesh@arizona.edu::bb0d6429-c939-4dbc-81af-fe7f53a4bc48" providerId="AD" clId="Web-{322DFF22-7CAE-4624-AC16-BEE95094228B}" dt="2024-04-28T22:19:43.668" v="49"/>
          <ac:spMkLst>
            <pc:docMk/>
            <pc:sldMk cId="2459466392" sldId="289"/>
            <ac:spMk id="4" creationId="{53DB41AE-ABBC-B6F9-DB7B-0B49C8BF1DAF}"/>
          </ac:spMkLst>
        </pc:spChg>
      </pc:sldChg>
      <pc:sldChg chg="addSp modSp addAnim delAnim">
        <pc:chgData name="Ramesh, Kirthana - (kirthanaramesh)" userId="S::kirthanaramesh@arizona.edu::bb0d6429-c939-4dbc-81af-fe7f53a4bc48" providerId="AD" clId="Web-{322DFF22-7CAE-4624-AC16-BEE95094228B}" dt="2024-04-28T22:23:43.490" v="104" actId="1076"/>
        <pc:sldMkLst>
          <pc:docMk/>
          <pc:sldMk cId="966031594" sldId="290"/>
        </pc:sldMkLst>
        <pc:spChg chg="add mod">
          <ac:chgData name="Ramesh, Kirthana - (kirthanaramesh)" userId="S::kirthanaramesh@arizona.edu::bb0d6429-c939-4dbc-81af-fe7f53a4bc48" providerId="AD" clId="Web-{322DFF22-7CAE-4624-AC16-BEE95094228B}" dt="2024-04-28T22:23:43.490" v="104" actId="1076"/>
          <ac:spMkLst>
            <pc:docMk/>
            <pc:sldMk cId="966031594" sldId="290"/>
            <ac:spMk id="5" creationId="{5B665F64-6F61-5529-889E-4EE8F8FFF557}"/>
          </ac:spMkLst>
        </pc:spChg>
        <pc:spChg chg="add mod">
          <ac:chgData name="Ramesh, Kirthana - (kirthanaramesh)" userId="S::kirthanaramesh@arizona.edu::bb0d6429-c939-4dbc-81af-fe7f53a4bc48" providerId="AD" clId="Web-{322DFF22-7CAE-4624-AC16-BEE95094228B}" dt="2024-04-28T22:23:38.583" v="103" actId="1076"/>
          <ac:spMkLst>
            <pc:docMk/>
            <pc:sldMk cId="966031594" sldId="290"/>
            <ac:spMk id="6" creationId="{1B12A881-330C-F39B-C29E-5B55989FD1AF}"/>
          </ac:spMkLst>
        </pc:spChg>
        <pc:spChg chg="add mod">
          <ac:chgData name="Ramesh, Kirthana - (kirthanaramesh)" userId="S::kirthanaramesh@arizona.edu::bb0d6429-c939-4dbc-81af-fe7f53a4bc48" providerId="AD" clId="Web-{322DFF22-7CAE-4624-AC16-BEE95094228B}" dt="2024-04-28T22:22:58.035" v="90" actId="1076"/>
          <ac:spMkLst>
            <pc:docMk/>
            <pc:sldMk cId="966031594" sldId="290"/>
            <ac:spMk id="7" creationId="{DD020A18-FCAE-E2DA-77FA-841A11BAE9FF}"/>
          </ac:spMkLst>
        </pc:spChg>
        <pc:spChg chg="add mod">
          <ac:chgData name="Ramesh, Kirthana - (kirthanaramesh)" userId="S::kirthanaramesh@arizona.edu::bb0d6429-c939-4dbc-81af-fe7f53a4bc48" providerId="AD" clId="Web-{322DFF22-7CAE-4624-AC16-BEE95094228B}" dt="2024-04-28T22:22:48.300" v="89" actId="1076"/>
          <ac:spMkLst>
            <pc:docMk/>
            <pc:sldMk cId="966031594" sldId="290"/>
            <ac:spMk id="8" creationId="{CC2BB3BC-D519-81A0-F850-DE746BEBD456}"/>
          </ac:spMkLst>
        </pc:spChg>
      </pc:sldChg>
      <pc:sldChg chg="add replId">
        <pc:chgData name="Ramesh, Kirthana - (kirthanaramesh)" userId="S::kirthanaramesh@arizona.edu::bb0d6429-c939-4dbc-81af-fe7f53a4bc48" providerId="AD" clId="Web-{322DFF22-7CAE-4624-AC16-BEE95094228B}" dt="2024-04-28T22:19:47.949" v="50"/>
        <pc:sldMkLst>
          <pc:docMk/>
          <pc:sldMk cId="3912805389" sldId="310"/>
        </pc:sldMkLst>
      </pc:sldChg>
      <pc:sldChg chg="delSp modSp add ord replId delAnim">
        <pc:chgData name="Ramesh, Kirthana - (kirthanaramesh)" userId="S::kirthanaramesh@arizona.edu::bb0d6429-c939-4dbc-81af-fe7f53a4bc48" providerId="AD" clId="Web-{322DFF22-7CAE-4624-AC16-BEE95094228B}" dt="2024-04-28T22:24:54.867" v="141"/>
        <pc:sldMkLst>
          <pc:docMk/>
          <pc:sldMk cId="2951207158" sldId="311"/>
        </pc:sldMkLst>
        <pc:spChg chg="mod">
          <ac:chgData name="Ramesh, Kirthana - (kirthanaramesh)" userId="S::kirthanaramesh@arizona.edu::bb0d6429-c939-4dbc-81af-fe7f53a4bc48" providerId="AD" clId="Web-{322DFF22-7CAE-4624-AC16-BEE95094228B}" dt="2024-04-28T22:24:21.976" v="131" actId="20577"/>
          <ac:spMkLst>
            <pc:docMk/>
            <pc:sldMk cId="2951207158" sldId="311"/>
            <ac:spMk id="3" creationId="{00000000-0000-0000-0000-000000000000}"/>
          </ac:spMkLst>
        </pc:spChg>
        <pc:spChg chg="del">
          <ac:chgData name="Ramesh, Kirthana - (kirthanaramesh)" userId="S::kirthanaramesh@arizona.edu::bb0d6429-c939-4dbc-81af-fe7f53a4bc48" providerId="AD" clId="Web-{322DFF22-7CAE-4624-AC16-BEE95094228B}" dt="2024-04-28T22:24:52.586" v="140"/>
          <ac:spMkLst>
            <pc:docMk/>
            <pc:sldMk cId="2951207158" sldId="311"/>
            <ac:spMk id="5" creationId="{5B665F64-6F61-5529-889E-4EE8F8FFF557}"/>
          </ac:spMkLst>
        </pc:spChg>
        <pc:spChg chg="del mod">
          <ac:chgData name="Ramesh, Kirthana - (kirthanaramesh)" userId="S::kirthanaramesh@arizona.edu::bb0d6429-c939-4dbc-81af-fe7f53a4bc48" providerId="AD" clId="Web-{322DFF22-7CAE-4624-AC16-BEE95094228B}" dt="2024-04-28T22:24:54.867" v="141"/>
          <ac:spMkLst>
            <pc:docMk/>
            <pc:sldMk cId="2951207158" sldId="311"/>
            <ac:spMk id="6" creationId="{1B12A881-330C-F39B-C29E-5B55989FD1AF}"/>
          </ac:spMkLst>
        </pc:spChg>
        <pc:spChg chg="del">
          <ac:chgData name="Ramesh, Kirthana - (kirthanaramesh)" userId="S::kirthanaramesh@arizona.edu::bb0d6429-c939-4dbc-81af-fe7f53a4bc48" providerId="AD" clId="Web-{322DFF22-7CAE-4624-AC16-BEE95094228B}" dt="2024-04-28T22:24:28.929" v="132"/>
          <ac:spMkLst>
            <pc:docMk/>
            <pc:sldMk cId="2951207158" sldId="311"/>
            <ac:spMk id="7" creationId="{DD020A18-FCAE-E2DA-77FA-841A11BAE9FF}"/>
          </ac:spMkLst>
        </pc:spChg>
        <pc:spChg chg="del mod">
          <ac:chgData name="Ramesh, Kirthana - (kirthanaramesh)" userId="S::kirthanaramesh@arizona.edu::bb0d6429-c939-4dbc-81af-fe7f53a4bc48" providerId="AD" clId="Web-{322DFF22-7CAE-4624-AC16-BEE95094228B}" dt="2024-04-28T22:24:33.913" v="134"/>
          <ac:spMkLst>
            <pc:docMk/>
            <pc:sldMk cId="2951207158" sldId="311"/>
            <ac:spMk id="8" creationId="{CC2BB3BC-D519-81A0-F850-DE746BEBD45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6D44E5-45CF-4688-8BCF-8606E726DB1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B7590-D5A0-496D-AEF0-C7457A3E7C1C}">
      <dgm:prSet phldrT="[Text]" custT="1"/>
      <dgm:spPr/>
      <dgm:t>
        <a:bodyPr/>
        <a:lstStyle/>
        <a:p>
          <a:r>
            <a:rPr lang="en-US" sz="3200"/>
            <a:t>Business Process</a:t>
          </a:r>
        </a:p>
      </dgm:t>
    </dgm:pt>
    <dgm:pt modelId="{BA864E1C-1801-4872-AD67-7C60603D24AF}" type="parTrans" cxnId="{8C7254A2-8F8D-419C-86A4-4A7B0F741E9B}">
      <dgm:prSet/>
      <dgm:spPr/>
      <dgm:t>
        <a:bodyPr/>
        <a:lstStyle/>
        <a:p>
          <a:endParaRPr lang="en-US"/>
        </a:p>
      </dgm:t>
    </dgm:pt>
    <dgm:pt modelId="{664B2882-328A-48AF-BA9B-ED4023404D0F}" type="sibTrans" cxnId="{8C7254A2-8F8D-419C-86A4-4A7B0F741E9B}">
      <dgm:prSet/>
      <dgm:spPr/>
      <dgm:t>
        <a:bodyPr/>
        <a:lstStyle/>
        <a:p>
          <a:endParaRPr lang="en-US"/>
        </a:p>
      </dgm:t>
    </dgm:pt>
    <dgm:pt modelId="{A1153D89-8F8D-420F-8652-FF40D98472AC}">
      <dgm:prSet phldrT="[Text]" custT="1"/>
      <dgm:spPr/>
      <dgm:t>
        <a:bodyPr/>
        <a:lstStyle/>
        <a:p>
          <a:r>
            <a:rPr lang="en-US" sz="3200"/>
            <a:t>Declare the grain</a:t>
          </a:r>
        </a:p>
      </dgm:t>
    </dgm:pt>
    <dgm:pt modelId="{C639E3CE-9319-4AF3-903B-C7D3CFC9C437}" type="parTrans" cxnId="{7CE7CE81-F761-448D-A0CC-89443B207B6D}">
      <dgm:prSet/>
      <dgm:spPr/>
      <dgm:t>
        <a:bodyPr/>
        <a:lstStyle/>
        <a:p>
          <a:endParaRPr lang="en-US"/>
        </a:p>
      </dgm:t>
    </dgm:pt>
    <dgm:pt modelId="{FF3C0413-A4EA-492B-A2E8-E63B77ECD162}" type="sibTrans" cxnId="{7CE7CE81-F761-448D-A0CC-89443B207B6D}">
      <dgm:prSet/>
      <dgm:spPr/>
      <dgm:t>
        <a:bodyPr/>
        <a:lstStyle/>
        <a:p>
          <a:endParaRPr lang="en-US"/>
        </a:p>
      </dgm:t>
    </dgm:pt>
    <dgm:pt modelId="{FD72399F-50E4-420A-9337-5E9A7BC3EE4D}">
      <dgm:prSet phldrT="[Text]" custT="1"/>
      <dgm:spPr/>
      <dgm:t>
        <a:bodyPr/>
        <a:lstStyle/>
        <a:p>
          <a:r>
            <a:rPr lang="en-US" sz="3200"/>
            <a:t>Identify Dimensions</a:t>
          </a:r>
        </a:p>
      </dgm:t>
    </dgm:pt>
    <dgm:pt modelId="{DFF560C1-0A78-4A15-9F9F-5D00565B3B30}" type="parTrans" cxnId="{F7FAE2CF-7EFD-436C-AA30-8880F52E2750}">
      <dgm:prSet/>
      <dgm:spPr/>
      <dgm:t>
        <a:bodyPr/>
        <a:lstStyle/>
        <a:p>
          <a:endParaRPr lang="en-US"/>
        </a:p>
      </dgm:t>
    </dgm:pt>
    <dgm:pt modelId="{0E8DA0AE-2821-4BB3-AF39-9CD0AA728404}" type="sibTrans" cxnId="{F7FAE2CF-7EFD-436C-AA30-8880F52E2750}">
      <dgm:prSet/>
      <dgm:spPr/>
      <dgm:t>
        <a:bodyPr/>
        <a:lstStyle/>
        <a:p>
          <a:endParaRPr lang="en-US"/>
        </a:p>
      </dgm:t>
    </dgm:pt>
    <dgm:pt modelId="{C8D1B41C-A938-4A32-A88A-924E08754A92}">
      <dgm:prSet custT="1"/>
      <dgm:spPr/>
      <dgm:t>
        <a:bodyPr/>
        <a:lstStyle/>
        <a:p>
          <a:r>
            <a:rPr lang="en-US" sz="3200"/>
            <a:t>Identify Facts</a:t>
          </a:r>
        </a:p>
      </dgm:t>
    </dgm:pt>
    <dgm:pt modelId="{190938CD-296B-456B-9820-B7F9F7DA3D4A}" type="parTrans" cxnId="{6087452B-90D2-4183-A2E0-0094849D942D}">
      <dgm:prSet/>
      <dgm:spPr/>
      <dgm:t>
        <a:bodyPr/>
        <a:lstStyle/>
        <a:p>
          <a:endParaRPr lang="en-US"/>
        </a:p>
      </dgm:t>
    </dgm:pt>
    <dgm:pt modelId="{FCE95577-31CD-4644-9013-AA053930A1B7}" type="sibTrans" cxnId="{6087452B-90D2-4183-A2E0-0094849D942D}">
      <dgm:prSet/>
      <dgm:spPr/>
      <dgm:t>
        <a:bodyPr/>
        <a:lstStyle/>
        <a:p>
          <a:endParaRPr lang="en-US"/>
        </a:p>
      </dgm:t>
    </dgm:pt>
    <dgm:pt modelId="{368AC1A3-FB7B-4A8E-AE72-4B8B48655CBE}" type="pres">
      <dgm:prSet presAssocID="{106D44E5-45CF-4688-8BCF-8606E726DB16}" presName="outerComposite" presStyleCnt="0">
        <dgm:presLayoutVars>
          <dgm:chMax val="5"/>
          <dgm:dir/>
          <dgm:resizeHandles val="exact"/>
        </dgm:presLayoutVars>
      </dgm:prSet>
      <dgm:spPr/>
    </dgm:pt>
    <dgm:pt modelId="{9EEC64F9-FE02-4EC0-8A4E-85582451F492}" type="pres">
      <dgm:prSet presAssocID="{106D44E5-45CF-4688-8BCF-8606E726DB16}" presName="dummyMaxCanvas" presStyleCnt="0">
        <dgm:presLayoutVars/>
      </dgm:prSet>
      <dgm:spPr/>
    </dgm:pt>
    <dgm:pt modelId="{345CEF36-F497-486D-BFFD-BDB5C818B4F6}" type="pres">
      <dgm:prSet presAssocID="{106D44E5-45CF-4688-8BCF-8606E726DB16}" presName="FourNodes_1" presStyleLbl="node1" presStyleIdx="0" presStyleCnt="4">
        <dgm:presLayoutVars>
          <dgm:bulletEnabled val="1"/>
        </dgm:presLayoutVars>
      </dgm:prSet>
      <dgm:spPr/>
    </dgm:pt>
    <dgm:pt modelId="{FFD01FA0-27E2-4443-8ED5-EF59F17A7B6A}" type="pres">
      <dgm:prSet presAssocID="{106D44E5-45CF-4688-8BCF-8606E726DB16}" presName="FourNodes_2" presStyleLbl="node1" presStyleIdx="1" presStyleCnt="4">
        <dgm:presLayoutVars>
          <dgm:bulletEnabled val="1"/>
        </dgm:presLayoutVars>
      </dgm:prSet>
      <dgm:spPr/>
    </dgm:pt>
    <dgm:pt modelId="{3A77E724-B3AC-42AB-AC23-6DB8266A4533}" type="pres">
      <dgm:prSet presAssocID="{106D44E5-45CF-4688-8BCF-8606E726DB16}" presName="FourNodes_3" presStyleLbl="node1" presStyleIdx="2" presStyleCnt="4">
        <dgm:presLayoutVars>
          <dgm:bulletEnabled val="1"/>
        </dgm:presLayoutVars>
      </dgm:prSet>
      <dgm:spPr/>
    </dgm:pt>
    <dgm:pt modelId="{DB3196DB-A30B-4366-8DD3-F64193AF4DA5}" type="pres">
      <dgm:prSet presAssocID="{106D44E5-45CF-4688-8BCF-8606E726DB16}" presName="FourNodes_4" presStyleLbl="node1" presStyleIdx="3" presStyleCnt="4" custLinFactNeighborX="-3222" custLinFactNeighborY="-1614">
        <dgm:presLayoutVars>
          <dgm:bulletEnabled val="1"/>
        </dgm:presLayoutVars>
      </dgm:prSet>
      <dgm:spPr/>
    </dgm:pt>
    <dgm:pt modelId="{2C60D874-D958-42E8-96D9-05F3EF62B42D}" type="pres">
      <dgm:prSet presAssocID="{106D44E5-45CF-4688-8BCF-8606E726DB16}" presName="FourConn_1-2" presStyleLbl="fgAccFollowNode1" presStyleIdx="0" presStyleCnt="3">
        <dgm:presLayoutVars>
          <dgm:bulletEnabled val="1"/>
        </dgm:presLayoutVars>
      </dgm:prSet>
      <dgm:spPr/>
    </dgm:pt>
    <dgm:pt modelId="{9B5FCEF0-1A42-4F8A-9E26-C5F07F1CE558}" type="pres">
      <dgm:prSet presAssocID="{106D44E5-45CF-4688-8BCF-8606E726DB16}" presName="FourConn_2-3" presStyleLbl="fgAccFollowNode1" presStyleIdx="1" presStyleCnt="3">
        <dgm:presLayoutVars>
          <dgm:bulletEnabled val="1"/>
        </dgm:presLayoutVars>
      </dgm:prSet>
      <dgm:spPr/>
    </dgm:pt>
    <dgm:pt modelId="{125EED42-FBB2-48EA-A553-CEC357986208}" type="pres">
      <dgm:prSet presAssocID="{106D44E5-45CF-4688-8BCF-8606E726DB16}" presName="FourConn_3-4" presStyleLbl="fgAccFollowNode1" presStyleIdx="2" presStyleCnt="3">
        <dgm:presLayoutVars>
          <dgm:bulletEnabled val="1"/>
        </dgm:presLayoutVars>
      </dgm:prSet>
      <dgm:spPr/>
    </dgm:pt>
    <dgm:pt modelId="{1ABCB349-9050-468E-A988-34160964DE8E}" type="pres">
      <dgm:prSet presAssocID="{106D44E5-45CF-4688-8BCF-8606E726DB16}" presName="FourNodes_1_text" presStyleLbl="node1" presStyleIdx="3" presStyleCnt="4">
        <dgm:presLayoutVars>
          <dgm:bulletEnabled val="1"/>
        </dgm:presLayoutVars>
      </dgm:prSet>
      <dgm:spPr/>
    </dgm:pt>
    <dgm:pt modelId="{C5DE157A-F790-487C-AEEC-936968F05BB0}" type="pres">
      <dgm:prSet presAssocID="{106D44E5-45CF-4688-8BCF-8606E726DB16}" presName="FourNodes_2_text" presStyleLbl="node1" presStyleIdx="3" presStyleCnt="4">
        <dgm:presLayoutVars>
          <dgm:bulletEnabled val="1"/>
        </dgm:presLayoutVars>
      </dgm:prSet>
      <dgm:spPr/>
    </dgm:pt>
    <dgm:pt modelId="{61C99EEC-BB85-4E74-86B5-14266000D193}" type="pres">
      <dgm:prSet presAssocID="{106D44E5-45CF-4688-8BCF-8606E726DB16}" presName="FourNodes_3_text" presStyleLbl="node1" presStyleIdx="3" presStyleCnt="4">
        <dgm:presLayoutVars>
          <dgm:bulletEnabled val="1"/>
        </dgm:presLayoutVars>
      </dgm:prSet>
      <dgm:spPr/>
    </dgm:pt>
    <dgm:pt modelId="{1ADE272E-FD4C-4AC2-932B-CE56E7A87A27}" type="pres">
      <dgm:prSet presAssocID="{106D44E5-45CF-4688-8BCF-8606E726DB1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4252909-5618-41EF-A2D5-BF30D5A1A73A}" type="presOf" srcId="{0E8DA0AE-2821-4BB3-AF39-9CD0AA728404}" destId="{125EED42-FBB2-48EA-A553-CEC357986208}" srcOrd="0" destOrd="0" presId="urn:microsoft.com/office/officeart/2005/8/layout/vProcess5"/>
    <dgm:cxn modelId="{6087452B-90D2-4183-A2E0-0094849D942D}" srcId="{106D44E5-45CF-4688-8BCF-8606E726DB16}" destId="{C8D1B41C-A938-4A32-A88A-924E08754A92}" srcOrd="3" destOrd="0" parTransId="{190938CD-296B-456B-9820-B7F9F7DA3D4A}" sibTransId="{FCE95577-31CD-4644-9013-AA053930A1B7}"/>
    <dgm:cxn modelId="{41BB0C5E-8B7E-4090-92F9-E38650565F7A}" type="presOf" srcId="{FD72399F-50E4-420A-9337-5E9A7BC3EE4D}" destId="{61C99EEC-BB85-4E74-86B5-14266000D193}" srcOrd="1" destOrd="0" presId="urn:microsoft.com/office/officeart/2005/8/layout/vProcess5"/>
    <dgm:cxn modelId="{89174374-70DD-4EDC-9791-E5E05E978379}" type="presOf" srcId="{8FDB7590-D5A0-496D-AEF0-C7457A3E7C1C}" destId="{1ABCB349-9050-468E-A988-34160964DE8E}" srcOrd="1" destOrd="0" presId="urn:microsoft.com/office/officeart/2005/8/layout/vProcess5"/>
    <dgm:cxn modelId="{7CE7CE81-F761-448D-A0CC-89443B207B6D}" srcId="{106D44E5-45CF-4688-8BCF-8606E726DB16}" destId="{A1153D89-8F8D-420F-8652-FF40D98472AC}" srcOrd="1" destOrd="0" parTransId="{C639E3CE-9319-4AF3-903B-C7D3CFC9C437}" sibTransId="{FF3C0413-A4EA-492B-A2E8-E63B77ECD162}"/>
    <dgm:cxn modelId="{EBFD6D88-859F-4A90-8FF2-ACD328CF76CC}" type="presOf" srcId="{8FDB7590-D5A0-496D-AEF0-C7457A3E7C1C}" destId="{345CEF36-F497-486D-BFFD-BDB5C818B4F6}" srcOrd="0" destOrd="0" presId="urn:microsoft.com/office/officeart/2005/8/layout/vProcess5"/>
    <dgm:cxn modelId="{9AB6A788-D5A6-42B1-849F-9E7C89D6025F}" type="presOf" srcId="{A1153D89-8F8D-420F-8652-FF40D98472AC}" destId="{FFD01FA0-27E2-4443-8ED5-EF59F17A7B6A}" srcOrd="0" destOrd="0" presId="urn:microsoft.com/office/officeart/2005/8/layout/vProcess5"/>
    <dgm:cxn modelId="{8427C096-DB69-4C77-A09A-1D0147B4E4B7}" type="presOf" srcId="{FF3C0413-A4EA-492B-A2E8-E63B77ECD162}" destId="{9B5FCEF0-1A42-4F8A-9E26-C5F07F1CE558}" srcOrd="0" destOrd="0" presId="urn:microsoft.com/office/officeart/2005/8/layout/vProcess5"/>
    <dgm:cxn modelId="{8C7254A2-8F8D-419C-86A4-4A7B0F741E9B}" srcId="{106D44E5-45CF-4688-8BCF-8606E726DB16}" destId="{8FDB7590-D5A0-496D-AEF0-C7457A3E7C1C}" srcOrd="0" destOrd="0" parTransId="{BA864E1C-1801-4872-AD67-7C60603D24AF}" sibTransId="{664B2882-328A-48AF-BA9B-ED4023404D0F}"/>
    <dgm:cxn modelId="{E34EEBA7-E9ED-4798-AB31-C40A47963F07}" type="presOf" srcId="{FD72399F-50E4-420A-9337-5E9A7BC3EE4D}" destId="{3A77E724-B3AC-42AB-AC23-6DB8266A4533}" srcOrd="0" destOrd="0" presId="urn:microsoft.com/office/officeart/2005/8/layout/vProcess5"/>
    <dgm:cxn modelId="{50B30DAC-62F9-4EF0-BBC1-CB60F8D6BFDC}" type="presOf" srcId="{664B2882-328A-48AF-BA9B-ED4023404D0F}" destId="{2C60D874-D958-42E8-96D9-05F3EF62B42D}" srcOrd="0" destOrd="0" presId="urn:microsoft.com/office/officeart/2005/8/layout/vProcess5"/>
    <dgm:cxn modelId="{BE4E3DAC-E672-4BE2-A4B9-B1D67A5A9243}" type="presOf" srcId="{A1153D89-8F8D-420F-8652-FF40D98472AC}" destId="{C5DE157A-F790-487C-AEEC-936968F05BB0}" srcOrd="1" destOrd="0" presId="urn:microsoft.com/office/officeart/2005/8/layout/vProcess5"/>
    <dgm:cxn modelId="{5008D5AE-0868-4687-B130-4EB1E41EFEA7}" type="presOf" srcId="{C8D1B41C-A938-4A32-A88A-924E08754A92}" destId="{1ADE272E-FD4C-4AC2-932B-CE56E7A87A27}" srcOrd="1" destOrd="0" presId="urn:microsoft.com/office/officeart/2005/8/layout/vProcess5"/>
    <dgm:cxn modelId="{F7FAE2CF-7EFD-436C-AA30-8880F52E2750}" srcId="{106D44E5-45CF-4688-8BCF-8606E726DB16}" destId="{FD72399F-50E4-420A-9337-5E9A7BC3EE4D}" srcOrd="2" destOrd="0" parTransId="{DFF560C1-0A78-4A15-9F9F-5D00565B3B30}" sibTransId="{0E8DA0AE-2821-4BB3-AF39-9CD0AA728404}"/>
    <dgm:cxn modelId="{AD5052ED-E1C4-4DDF-9E42-ED415DD77A47}" type="presOf" srcId="{C8D1B41C-A938-4A32-A88A-924E08754A92}" destId="{DB3196DB-A30B-4366-8DD3-F64193AF4DA5}" srcOrd="0" destOrd="0" presId="urn:microsoft.com/office/officeart/2005/8/layout/vProcess5"/>
    <dgm:cxn modelId="{E8DBFFFA-5A92-4DBB-880E-647E28D822EE}" type="presOf" srcId="{106D44E5-45CF-4688-8BCF-8606E726DB16}" destId="{368AC1A3-FB7B-4A8E-AE72-4B8B48655CBE}" srcOrd="0" destOrd="0" presId="urn:microsoft.com/office/officeart/2005/8/layout/vProcess5"/>
    <dgm:cxn modelId="{37B010AB-F1AA-46DD-96CC-C69AD7FFD200}" type="presParOf" srcId="{368AC1A3-FB7B-4A8E-AE72-4B8B48655CBE}" destId="{9EEC64F9-FE02-4EC0-8A4E-85582451F492}" srcOrd="0" destOrd="0" presId="urn:microsoft.com/office/officeart/2005/8/layout/vProcess5"/>
    <dgm:cxn modelId="{8CFBB369-C8B1-4F10-92E5-E18DDAF36016}" type="presParOf" srcId="{368AC1A3-FB7B-4A8E-AE72-4B8B48655CBE}" destId="{345CEF36-F497-486D-BFFD-BDB5C818B4F6}" srcOrd="1" destOrd="0" presId="urn:microsoft.com/office/officeart/2005/8/layout/vProcess5"/>
    <dgm:cxn modelId="{9452CBE3-DE17-4250-8740-B30B19B827EE}" type="presParOf" srcId="{368AC1A3-FB7B-4A8E-AE72-4B8B48655CBE}" destId="{FFD01FA0-27E2-4443-8ED5-EF59F17A7B6A}" srcOrd="2" destOrd="0" presId="urn:microsoft.com/office/officeart/2005/8/layout/vProcess5"/>
    <dgm:cxn modelId="{FA122B63-DACE-41F3-A44F-9EE409258725}" type="presParOf" srcId="{368AC1A3-FB7B-4A8E-AE72-4B8B48655CBE}" destId="{3A77E724-B3AC-42AB-AC23-6DB8266A4533}" srcOrd="3" destOrd="0" presId="urn:microsoft.com/office/officeart/2005/8/layout/vProcess5"/>
    <dgm:cxn modelId="{0E9C66D1-5803-4495-9950-B9B841F6246C}" type="presParOf" srcId="{368AC1A3-FB7B-4A8E-AE72-4B8B48655CBE}" destId="{DB3196DB-A30B-4366-8DD3-F64193AF4DA5}" srcOrd="4" destOrd="0" presId="urn:microsoft.com/office/officeart/2005/8/layout/vProcess5"/>
    <dgm:cxn modelId="{B0AD30DE-13C8-495E-A173-98ED7FC1B0E6}" type="presParOf" srcId="{368AC1A3-FB7B-4A8E-AE72-4B8B48655CBE}" destId="{2C60D874-D958-42E8-96D9-05F3EF62B42D}" srcOrd="5" destOrd="0" presId="urn:microsoft.com/office/officeart/2005/8/layout/vProcess5"/>
    <dgm:cxn modelId="{63ECDFFF-B6CC-493A-AB49-E9F2C002F4DE}" type="presParOf" srcId="{368AC1A3-FB7B-4A8E-AE72-4B8B48655CBE}" destId="{9B5FCEF0-1A42-4F8A-9E26-C5F07F1CE558}" srcOrd="6" destOrd="0" presId="urn:microsoft.com/office/officeart/2005/8/layout/vProcess5"/>
    <dgm:cxn modelId="{61F0E8D2-978C-4F3A-B5E2-373103795427}" type="presParOf" srcId="{368AC1A3-FB7B-4A8E-AE72-4B8B48655CBE}" destId="{125EED42-FBB2-48EA-A553-CEC357986208}" srcOrd="7" destOrd="0" presId="urn:microsoft.com/office/officeart/2005/8/layout/vProcess5"/>
    <dgm:cxn modelId="{C092D462-37A6-438D-BAAE-FF291D227819}" type="presParOf" srcId="{368AC1A3-FB7B-4A8E-AE72-4B8B48655CBE}" destId="{1ABCB349-9050-468E-A988-34160964DE8E}" srcOrd="8" destOrd="0" presId="urn:microsoft.com/office/officeart/2005/8/layout/vProcess5"/>
    <dgm:cxn modelId="{D41C16D3-B920-4866-A501-7F309BAD5680}" type="presParOf" srcId="{368AC1A3-FB7B-4A8E-AE72-4B8B48655CBE}" destId="{C5DE157A-F790-487C-AEEC-936968F05BB0}" srcOrd="9" destOrd="0" presId="urn:microsoft.com/office/officeart/2005/8/layout/vProcess5"/>
    <dgm:cxn modelId="{8BC0563B-859A-4481-B863-9419D5B68F12}" type="presParOf" srcId="{368AC1A3-FB7B-4A8E-AE72-4B8B48655CBE}" destId="{61C99EEC-BB85-4E74-86B5-14266000D193}" srcOrd="10" destOrd="0" presId="urn:microsoft.com/office/officeart/2005/8/layout/vProcess5"/>
    <dgm:cxn modelId="{E5F5D8FB-3292-4A89-B8B0-D60F5D394006}" type="presParOf" srcId="{368AC1A3-FB7B-4A8E-AE72-4B8B48655CBE}" destId="{1ADE272E-FD4C-4AC2-932B-CE56E7A87A2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CEF36-F497-486D-BFFD-BDB5C818B4F6}">
      <dsp:nvSpPr>
        <dsp:cNvPr id="0" name=""/>
        <dsp:cNvSpPr/>
      </dsp:nvSpPr>
      <dsp:spPr>
        <a:xfrm>
          <a:off x="0" y="0"/>
          <a:ext cx="8904093" cy="1329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Business Process</a:t>
          </a:r>
        </a:p>
      </dsp:txBody>
      <dsp:txXfrm>
        <a:off x="38945" y="38945"/>
        <a:ext cx="7356914" cy="1251783"/>
      </dsp:txXfrm>
    </dsp:sp>
    <dsp:sp modelId="{FFD01FA0-27E2-4443-8ED5-EF59F17A7B6A}">
      <dsp:nvSpPr>
        <dsp:cNvPr id="0" name=""/>
        <dsp:cNvSpPr/>
      </dsp:nvSpPr>
      <dsp:spPr>
        <a:xfrm>
          <a:off x="745717" y="1571432"/>
          <a:ext cx="8904093" cy="1329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Declare the grain</a:t>
          </a:r>
        </a:p>
      </dsp:txBody>
      <dsp:txXfrm>
        <a:off x="784662" y="1610377"/>
        <a:ext cx="7216197" cy="1251783"/>
      </dsp:txXfrm>
    </dsp:sp>
    <dsp:sp modelId="{3A77E724-B3AC-42AB-AC23-6DB8266A4533}">
      <dsp:nvSpPr>
        <dsp:cNvPr id="0" name=""/>
        <dsp:cNvSpPr/>
      </dsp:nvSpPr>
      <dsp:spPr>
        <a:xfrm>
          <a:off x="1480305" y="3142864"/>
          <a:ext cx="8904093" cy="1329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Identify Dimensions</a:t>
          </a:r>
        </a:p>
      </dsp:txBody>
      <dsp:txXfrm>
        <a:off x="1519250" y="3181809"/>
        <a:ext cx="7227328" cy="1251783"/>
      </dsp:txXfrm>
    </dsp:sp>
    <dsp:sp modelId="{DB3196DB-A30B-4366-8DD3-F64193AF4DA5}">
      <dsp:nvSpPr>
        <dsp:cNvPr id="0" name=""/>
        <dsp:cNvSpPr/>
      </dsp:nvSpPr>
      <dsp:spPr>
        <a:xfrm>
          <a:off x="1939133" y="4692836"/>
          <a:ext cx="8904093" cy="1329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Identify Facts</a:t>
          </a:r>
        </a:p>
      </dsp:txBody>
      <dsp:txXfrm>
        <a:off x="1978078" y="4731781"/>
        <a:ext cx="7216197" cy="1251783"/>
      </dsp:txXfrm>
    </dsp:sp>
    <dsp:sp modelId="{2C60D874-D958-42E8-96D9-05F3EF62B42D}">
      <dsp:nvSpPr>
        <dsp:cNvPr id="0" name=""/>
        <dsp:cNvSpPr/>
      </dsp:nvSpPr>
      <dsp:spPr>
        <a:xfrm>
          <a:off x="8039805" y="1018409"/>
          <a:ext cx="864287" cy="8642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34270" y="1018409"/>
        <a:ext cx="475357" cy="650376"/>
      </dsp:txXfrm>
    </dsp:sp>
    <dsp:sp modelId="{9B5FCEF0-1A42-4F8A-9E26-C5F07F1CE558}">
      <dsp:nvSpPr>
        <dsp:cNvPr id="0" name=""/>
        <dsp:cNvSpPr/>
      </dsp:nvSpPr>
      <dsp:spPr>
        <a:xfrm>
          <a:off x="8785523" y="2589841"/>
          <a:ext cx="864287" cy="8642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979988" y="2589841"/>
        <a:ext cx="475357" cy="650376"/>
      </dsp:txXfrm>
    </dsp:sp>
    <dsp:sp modelId="{125EED42-FBB2-48EA-A553-CEC357986208}">
      <dsp:nvSpPr>
        <dsp:cNvPr id="0" name=""/>
        <dsp:cNvSpPr/>
      </dsp:nvSpPr>
      <dsp:spPr>
        <a:xfrm>
          <a:off x="9520111" y="4161274"/>
          <a:ext cx="864287" cy="8642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14576" y="4161274"/>
        <a:ext cx="475357" cy="650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F21C6C-E698-5F5B-7FC4-BB1511D5A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872877-AAAC-7E92-3D3B-F5847CFE4B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FD6C9-3901-4076-AB7A-F7136352908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9D826-F966-D933-65F8-0D61FFFB1D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BF650-73BC-FB7A-5BE2-FCF118F30B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EE1B1-DFB5-4553-90F4-C972FCFBB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639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AE2D9-5FC1-4B85-B30A-AD6FA31A1DD9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59D5B-22A0-4D10-95F8-1870E36D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887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11C0-A065-4B01-B0E4-FDA502480257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E1A4-4943-43F6-BB43-51746125EA53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83F0-57EF-4903-97A1-75B645429E29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69CA-D851-476B-97C4-2D3E44B55F08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258D-C71B-4958-B4E2-FA770BEC1AFC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99C7-D5F7-4B9D-A825-5612C492573B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196C-3BA1-462E-85E4-BC7B8754D280}" type="datetime1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6C35-8836-46DC-9580-1D0C04C88935}" type="datetime1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B3236-0B4F-4F53-B78B-993253FC78DB}" type="datetime1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5D423-6244-4F67-AB81-03FB8D633E3E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3320-2F6B-41BA-B7F4-1D32372E34A5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CBEF0-B5BA-4E95-A7A2-55F3B1D62AA9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pp.powerbi.com/links/r3Z-7BGnHk?ctid=5ee35505-eb8e-4929-937d-645df5013288&amp;pbi_source=linkShare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hashwatwork/dataco-smart-supply-chain-for-big-data-analysis/data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289463" y="9194502"/>
            <a:ext cx="974732" cy="190323"/>
            <a:chOff x="0" y="0"/>
            <a:chExt cx="2198440" cy="429260"/>
          </a:xfrm>
        </p:grpSpPr>
        <p:sp>
          <p:nvSpPr>
            <p:cNvPr id="4" name="Freeform 4"/>
            <p:cNvSpPr/>
            <p:nvPr/>
          </p:nvSpPr>
          <p:spPr>
            <a:xfrm>
              <a:off x="0" y="-5080"/>
              <a:ext cx="2198440" cy="434340"/>
            </a:xfrm>
            <a:custGeom>
              <a:avLst/>
              <a:gdLst/>
              <a:ahLst/>
              <a:cxnLst/>
              <a:rect l="l" t="t" r="r" b="b"/>
              <a:pathLst>
                <a:path w="2198440" h="4343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0" y="39370"/>
                    <a:pt x="1858081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0" y="400050"/>
                    <a:pt x="1865701" y="417830"/>
                  </a:cubicBezTo>
                  <a:cubicBezTo>
                    <a:pt x="1873320" y="429260"/>
                    <a:pt x="1884751" y="434340"/>
                    <a:pt x="1897451" y="434340"/>
                  </a:cubicBezTo>
                  <a:cubicBezTo>
                    <a:pt x="1905070" y="434340"/>
                    <a:pt x="1912690" y="431800"/>
                    <a:pt x="1919040" y="427990"/>
                  </a:cubicBezTo>
                  <a:lnTo>
                    <a:pt x="2181931" y="251460"/>
                  </a:lnTo>
                  <a:cubicBezTo>
                    <a:pt x="2192090" y="243840"/>
                    <a:pt x="2198440" y="232410"/>
                    <a:pt x="2198440" y="219710"/>
                  </a:cubicBezTo>
                  <a:cubicBezTo>
                    <a:pt x="2198440" y="207010"/>
                    <a:pt x="2192090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8292326"/>
          </a:xfrm>
          <a:custGeom>
            <a:avLst/>
            <a:gdLst/>
            <a:ahLst/>
            <a:cxnLst/>
            <a:rect l="l" t="t" r="r" b="b"/>
            <a:pathLst>
              <a:path w="18288000" h="8292326">
                <a:moveTo>
                  <a:pt x="0" y="0"/>
                </a:moveTo>
                <a:lnTo>
                  <a:pt x="18288000" y="0"/>
                </a:lnTo>
                <a:lnTo>
                  <a:pt x="18288000" y="8292326"/>
                </a:lnTo>
                <a:lnTo>
                  <a:pt x="0" y="8292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" t="-65571" r="-121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1579655"/>
            <a:ext cx="12126861" cy="1825446"/>
            <a:chOff x="0" y="604387"/>
            <a:chExt cx="16169148" cy="2433928"/>
          </a:xfrm>
        </p:grpSpPr>
        <p:sp>
          <p:nvSpPr>
            <p:cNvPr id="8" name="TextBox 8"/>
            <p:cNvSpPr txBox="1"/>
            <p:nvPr/>
          </p:nvSpPr>
          <p:spPr>
            <a:xfrm>
              <a:off x="0" y="1123004"/>
              <a:ext cx="16169148" cy="19153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880"/>
                </a:lnSpc>
              </a:pPr>
              <a:r>
                <a:rPr lang="en-US" sz="9900">
                  <a:solidFill>
                    <a:srgbClr val="FFFFFF"/>
                  </a:solidFill>
                  <a:latin typeface="Open Sauce Light"/>
                </a:rPr>
                <a:t>Project Presentation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604387"/>
              <a:ext cx="6299496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55F5D3-7AF6-8DA5-555F-1CD08A50DA3F}"/>
              </a:ext>
            </a:extLst>
          </p:cNvPr>
          <p:cNvSpPr txBox="1"/>
          <p:nvPr/>
        </p:nvSpPr>
        <p:spPr>
          <a:xfrm>
            <a:off x="1028700" y="3948881"/>
            <a:ext cx="5918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 587, Team 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3248482" cy="1179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50">
                <a:solidFill>
                  <a:srgbClr val="000000"/>
                </a:solidFill>
                <a:latin typeface="Times New Roman"/>
                <a:cs typeface="Times New Roman"/>
              </a:rPr>
              <a:t>Outlier Analysis</a:t>
            </a:r>
            <a:endParaRPr lang="en-US" sz="75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30D0BB8-6F18-07CC-0C8B-F4917734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98" y="2931844"/>
            <a:ext cx="9121003" cy="6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6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3248482" cy="1179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50">
                <a:solidFill>
                  <a:srgbClr val="000000"/>
                </a:solidFill>
                <a:latin typeface="Times New Roman"/>
                <a:cs typeface="Times New Roman"/>
              </a:rPr>
              <a:t>Outlier Analysis</a:t>
            </a:r>
            <a:endParaRPr lang="en-US" sz="75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225F7F-83C6-927C-13AA-163ABC4E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90" y="3021303"/>
            <a:ext cx="10463355" cy="64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8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3248482" cy="1179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50">
                <a:solidFill>
                  <a:srgbClr val="000000"/>
                </a:solidFill>
                <a:latin typeface="Times New Roman"/>
                <a:cs typeface="Times New Roman"/>
              </a:rPr>
              <a:t>Missing Values</a:t>
            </a:r>
            <a:endParaRPr lang="en-US" sz="75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670594-B761-197C-4E20-E3241814C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24" y="2820521"/>
            <a:ext cx="6452347" cy="71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7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3248482" cy="1179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50">
                <a:solidFill>
                  <a:srgbClr val="000000"/>
                </a:solidFill>
                <a:latin typeface="Times New Roman"/>
                <a:cs typeface="Times New Roman"/>
              </a:rPr>
              <a:t>Handling Missing Values</a:t>
            </a:r>
            <a:endParaRPr lang="en-US" sz="75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378311-8A32-E60C-DC5A-743506D4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3300132"/>
            <a:ext cx="162401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3248482" cy="1179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50">
                <a:solidFill>
                  <a:srgbClr val="000000"/>
                </a:solidFill>
                <a:latin typeface="Times New Roman"/>
                <a:cs typeface="Times New Roman"/>
              </a:rPr>
              <a:t>Transformations</a:t>
            </a:r>
            <a:endParaRPr lang="en-US" sz="75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C9F748-603D-04E3-7175-D4087FBB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31" y="3500438"/>
            <a:ext cx="7781925" cy="4429125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3B2F3318-E99B-9043-B5C0-32AEB404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430" y="3505690"/>
            <a:ext cx="87153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5030217" cy="1179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50">
                <a:solidFill>
                  <a:srgbClr val="000000"/>
                </a:solidFill>
                <a:latin typeface="Times New Roman"/>
                <a:cs typeface="Times New Roman"/>
              </a:rPr>
              <a:t>Visualization On delivery status</a:t>
            </a:r>
            <a:endParaRPr lang="en-US" sz="75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A842F57-2945-3A8D-2F19-1F688F52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268" y="3068549"/>
            <a:ext cx="6821464" cy="64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699" y="769656"/>
            <a:ext cx="13793429" cy="118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 Modeling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E7C6BBB-025B-0E53-E381-FB3E457C5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169326"/>
              </p:ext>
            </p:extLst>
          </p:nvPr>
        </p:nvGraphicFramePr>
        <p:xfrm>
          <a:off x="3527321" y="3306312"/>
          <a:ext cx="11130117" cy="6043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89E776E-4999-E993-08F2-BE6631DC3B92}"/>
              </a:ext>
            </a:extLst>
          </p:cNvPr>
          <p:cNvSpPr txBox="1"/>
          <p:nvPr/>
        </p:nvSpPr>
        <p:spPr>
          <a:xfrm>
            <a:off x="7925413" y="3416954"/>
            <a:ext cx="4463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Order transactions affecting inventory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7B2FD-1E57-69F8-98C1-4026981E49CF}"/>
              </a:ext>
            </a:extLst>
          </p:cNvPr>
          <p:cNvSpPr txBox="1"/>
          <p:nvPr/>
        </p:nvSpPr>
        <p:spPr>
          <a:xfrm>
            <a:off x="8468033" y="5042262"/>
            <a:ext cx="4638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Individual product in an order transaction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B08E9-62C9-4E04-086B-6FAD73BB9580}"/>
              </a:ext>
            </a:extLst>
          </p:cNvPr>
          <p:cNvSpPr txBox="1">
            <a:spLocks/>
          </p:cNvSpPr>
          <p:nvPr/>
        </p:nvSpPr>
        <p:spPr>
          <a:xfrm>
            <a:off x="9579076" y="8161488"/>
            <a:ext cx="4638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Product Price, Quantity, Discount, Profit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A57F1-0E61-BEF7-F50A-6880CE1FA77E}"/>
              </a:ext>
            </a:extLst>
          </p:cNvPr>
          <p:cNvSpPr txBox="1"/>
          <p:nvPr/>
        </p:nvSpPr>
        <p:spPr>
          <a:xfrm>
            <a:off x="9144000" y="6601875"/>
            <a:ext cx="4638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Customer, Product, Date, Orders</a:t>
            </a:r>
          </a:p>
        </p:txBody>
      </p:sp>
    </p:spTree>
    <p:extLst>
      <p:ext uri="{BB962C8B-B14F-4D97-AF65-F5344CB8AC3E}">
        <p14:creationId xmlns:p14="http://schemas.microsoft.com/office/powerpoint/2010/main" val="16331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699" y="769656"/>
            <a:ext cx="13793429" cy="118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Warehouse STAR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58643-D377-EEC2-9A52-501461DD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20" y="2174987"/>
            <a:ext cx="8886960" cy="773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8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9819482" cy="1176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OLTP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139A3-DBA5-B7BC-8B67-6F5A764BD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21" y="3134549"/>
            <a:ext cx="11967566" cy="6382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5807F-60FC-0C84-AE03-3705BBDF0EDD}"/>
              </a:ext>
            </a:extLst>
          </p:cNvPr>
          <p:cNvSpPr txBox="1"/>
          <p:nvPr/>
        </p:nvSpPr>
        <p:spPr>
          <a:xfrm>
            <a:off x="435829" y="5156395"/>
            <a:ext cx="46752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Load CSV data into MS SQL OLTP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Utilized ‘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pyodbc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9819482" cy="1176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OLTP Table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85B40A-0EBD-D471-0354-F61E551FB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71" y="3293892"/>
            <a:ext cx="11751058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9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9063455" cy="121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S2O_Group 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8117C6-85AF-DAE9-79F7-4D9E008BE78A}"/>
              </a:ext>
            </a:extLst>
          </p:cNvPr>
          <p:cNvGrpSpPr/>
          <p:nvPr/>
        </p:nvGrpSpPr>
        <p:grpSpPr>
          <a:xfrm>
            <a:off x="11602304" y="4107923"/>
            <a:ext cx="2780445" cy="4220716"/>
            <a:chOff x="11716135" y="3512472"/>
            <a:chExt cx="2780445" cy="4220716"/>
          </a:xfrm>
        </p:grpSpPr>
        <p:pic>
          <p:nvPicPr>
            <p:cNvPr id="6" name="Google Shape;2419;p44">
              <a:extLst>
                <a:ext uri="{FF2B5EF4-FFF2-40B4-BE49-F238E27FC236}">
                  <a16:creationId xmlns:a16="http://schemas.microsoft.com/office/drawing/2014/main" id="{8DE242E7-7B1E-56D2-5304-94EC7A984690}"/>
                </a:ext>
              </a:extLst>
            </p:cNvPr>
            <p:cNvPicPr preferRelativeResize="0"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5" r="16605"/>
            <a:stretch/>
          </p:blipFill>
          <p:spPr>
            <a:xfrm>
              <a:off x="11734758" y="3512472"/>
              <a:ext cx="2743200" cy="2743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18EF806F-42CB-3FD7-711D-294C2B450ADB}"/>
                </a:ext>
              </a:extLst>
            </p:cNvPr>
            <p:cNvSpPr txBox="1"/>
            <p:nvPr/>
          </p:nvSpPr>
          <p:spPr>
            <a:xfrm>
              <a:off x="11716135" y="6439574"/>
              <a:ext cx="2780445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Kirthana</a:t>
              </a:r>
            </a:p>
            <a:p>
              <a:pPr algn="ctr"/>
              <a:r>
                <a:rPr 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Ramesh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CB317E92-B6A3-1052-9711-BD3F9CF2369A}"/>
                </a:ext>
              </a:extLst>
            </p:cNvPr>
            <p:cNvSpPr txBox="1"/>
            <p:nvPr/>
          </p:nvSpPr>
          <p:spPr>
            <a:xfrm>
              <a:off x="11734758" y="7425411"/>
              <a:ext cx="2747142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>
                  <a:solidFill>
                    <a:srgbClr val="54545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 - MIS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162C7C-79AD-8880-26BD-12271E69ED10}"/>
              </a:ext>
            </a:extLst>
          </p:cNvPr>
          <p:cNvGrpSpPr/>
          <p:nvPr/>
        </p:nvGrpSpPr>
        <p:grpSpPr>
          <a:xfrm>
            <a:off x="14965911" y="7035025"/>
            <a:ext cx="2780445" cy="1294010"/>
            <a:chOff x="11916427" y="6256089"/>
            <a:chExt cx="2780445" cy="1294010"/>
          </a:xfrm>
        </p:grpSpPr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82495F2A-4B41-04D8-434D-BF0400365EFD}"/>
                </a:ext>
              </a:extLst>
            </p:cNvPr>
            <p:cNvSpPr txBox="1"/>
            <p:nvPr/>
          </p:nvSpPr>
          <p:spPr>
            <a:xfrm>
              <a:off x="11916427" y="6256089"/>
              <a:ext cx="2780445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Puneeth </a:t>
              </a:r>
            </a:p>
            <a:p>
              <a:pPr algn="ctr"/>
              <a:r>
                <a:rPr 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Varma 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79AACB7A-5832-CD56-5C60-D748BA5E39D9}"/>
                </a:ext>
              </a:extLst>
            </p:cNvPr>
            <p:cNvSpPr txBox="1"/>
            <p:nvPr/>
          </p:nvSpPr>
          <p:spPr>
            <a:xfrm>
              <a:off x="11949730" y="7242322"/>
              <a:ext cx="2747142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>
                  <a:solidFill>
                    <a:srgbClr val="54545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 - MIS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BEC755-F3A0-51F4-287E-5CC2C6BC8DA3}"/>
              </a:ext>
            </a:extLst>
          </p:cNvPr>
          <p:cNvGrpSpPr/>
          <p:nvPr/>
        </p:nvGrpSpPr>
        <p:grpSpPr>
          <a:xfrm>
            <a:off x="4572376" y="6997976"/>
            <a:ext cx="2780445" cy="1329711"/>
            <a:chOff x="11515843" y="5876884"/>
            <a:chExt cx="2780445" cy="1329711"/>
          </a:xfrm>
        </p:grpSpPr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660789D0-579C-C3FA-2EB6-96B0615DA6DB}"/>
                </a:ext>
              </a:extLst>
            </p:cNvPr>
            <p:cNvSpPr txBox="1"/>
            <p:nvPr/>
          </p:nvSpPr>
          <p:spPr>
            <a:xfrm>
              <a:off x="11515843" y="5876884"/>
              <a:ext cx="2780445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Manish </a:t>
              </a:r>
            </a:p>
            <a:p>
              <a:pPr algn="ctr"/>
              <a:r>
                <a:rPr lang="en-US" sz="3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Kumar</a:t>
              </a: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F6EBE3C-81FC-4EFF-4EF4-87D06B7282BD}"/>
                </a:ext>
              </a:extLst>
            </p:cNvPr>
            <p:cNvSpPr txBox="1"/>
            <p:nvPr/>
          </p:nvSpPr>
          <p:spPr>
            <a:xfrm>
              <a:off x="11515844" y="6898818"/>
              <a:ext cx="2747142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>
                  <a:solidFill>
                    <a:srgbClr val="54545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 - MIS</a:t>
              </a:r>
              <a:endParaRPr lang="en-US" sz="2000">
                <a:solidFill>
                  <a:srgbClr val="545454"/>
                </a:solidFill>
                <a:latin typeface="Poppin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E50F7F-22C0-1492-EC24-4CDAF4CFCDDB}"/>
              </a:ext>
            </a:extLst>
          </p:cNvPr>
          <p:cNvGrpSpPr/>
          <p:nvPr/>
        </p:nvGrpSpPr>
        <p:grpSpPr>
          <a:xfrm>
            <a:off x="8290622" y="6997976"/>
            <a:ext cx="2780445" cy="1329711"/>
            <a:chOff x="11515843" y="5876884"/>
            <a:chExt cx="2780445" cy="1329711"/>
          </a:xfrm>
        </p:grpSpPr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164336D7-C6A6-8826-9C6B-41BF54BD65BF}"/>
                </a:ext>
              </a:extLst>
            </p:cNvPr>
            <p:cNvSpPr txBox="1"/>
            <p:nvPr/>
          </p:nvSpPr>
          <p:spPr>
            <a:xfrm>
              <a:off x="11515843" y="5876884"/>
              <a:ext cx="2780445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200" b="1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Trivikram</a:t>
              </a:r>
              <a:endParaRPr lang="en-US" sz="3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3200" b="1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Gummaraj</a:t>
              </a:r>
              <a:endParaRPr lang="en-US" sz="3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CAA61117-8742-DD0D-ACD6-41744F514CFC}"/>
                </a:ext>
              </a:extLst>
            </p:cNvPr>
            <p:cNvSpPr txBox="1"/>
            <p:nvPr/>
          </p:nvSpPr>
          <p:spPr>
            <a:xfrm>
              <a:off x="11515844" y="6898818"/>
              <a:ext cx="2747142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>
                  <a:solidFill>
                    <a:srgbClr val="54545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 - DS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88A7F87-284F-6D64-89B5-4BC9F2805DAF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b="-256"/>
          <a:stretch/>
        </p:blipFill>
        <p:spPr>
          <a:xfrm>
            <a:off x="4590999" y="4107923"/>
            <a:ext cx="2743200" cy="2743200"/>
          </a:xfrm>
          <a:prstGeom prst="ellipse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6372CE6-B01C-9994-40A0-581C4DE1BF29}"/>
              </a:ext>
            </a:extLst>
          </p:cNvPr>
          <p:cNvGrpSpPr/>
          <p:nvPr/>
        </p:nvGrpSpPr>
        <p:grpSpPr>
          <a:xfrm>
            <a:off x="835508" y="4107923"/>
            <a:ext cx="2780445" cy="4208473"/>
            <a:chOff x="835507" y="3593573"/>
            <a:chExt cx="2780445" cy="420847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D210A0-D7FA-5882-E717-0CD626942F8B}"/>
                </a:ext>
              </a:extLst>
            </p:cNvPr>
            <p:cNvGrpSpPr/>
            <p:nvPr/>
          </p:nvGrpSpPr>
          <p:grpSpPr>
            <a:xfrm>
              <a:off x="835507" y="6472335"/>
              <a:ext cx="2780445" cy="1329711"/>
              <a:chOff x="11515843" y="5876884"/>
              <a:chExt cx="2780445" cy="1329711"/>
            </a:xfrm>
          </p:grpSpPr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D7593D2A-FF5E-D4D4-C2B0-7E7F01C1EB0E}"/>
                  </a:ext>
                </a:extLst>
              </p:cNvPr>
              <p:cNvSpPr txBox="1"/>
              <p:nvPr/>
            </p:nvSpPr>
            <p:spPr>
              <a:xfrm>
                <a:off x="11515843" y="5876884"/>
                <a:ext cx="2780445" cy="9848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Krishna</a:t>
                </a:r>
              </a:p>
              <a:p>
                <a:pPr algn="ctr"/>
                <a:r>
                  <a:rPr lang="en-US" sz="32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Teja</a:t>
                </a: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91E9AF98-E43F-1BD1-0B34-8D4178C3FFCE}"/>
                  </a:ext>
                </a:extLst>
              </p:cNvPr>
              <p:cNvSpPr txBox="1"/>
              <p:nvPr/>
            </p:nvSpPr>
            <p:spPr>
              <a:xfrm>
                <a:off x="11515844" y="6898818"/>
                <a:ext cx="2747142" cy="3077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2000">
                    <a:solidFill>
                      <a:srgbClr val="54545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 - MIS</a:t>
                </a:r>
                <a:endParaRPr lang="en-US" sz="2000">
                  <a:solidFill>
                    <a:srgbClr val="545454"/>
                  </a:solidFill>
                  <a:latin typeface="Poppins"/>
                </a:endParaRP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4FB58F-84AA-9F5B-D412-1B267AA45DD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752" y="3593573"/>
              <a:ext cx="2743200" cy="2743200"/>
            </a:xfrm>
            <a:prstGeom prst="ellipse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482AD9D9-44F9-A5C1-4BA5-C23D0F208D0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32045" r="8668" b="22907"/>
          <a:stretch/>
        </p:blipFill>
        <p:spPr>
          <a:xfrm>
            <a:off x="8309245" y="4107923"/>
            <a:ext cx="2743200" cy="2743200"/>
          </a:xfrm>
          <a:prstGeom prst="ellipse">
            <a:avLst/>
          </a:prstGeom>
        </p:spPr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8AA824B8-2C46-C474-B8E0-959168A40862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" r="-62" b="35808"/>
          <a:stretch/>
        </p:blipFill>
        <p:spPr>
          <a:xfrm>
            <a:off x="15003156" y="4107923"/>
            <a:ext cx="2743200" cy="27432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9819482" cy="1176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2C76C-C2AD-BE46-8E83-94E00A1F7EB4}"/>
              </a:ext>
            </a:extLst>
          </p:cNvPr>
          <p:cNvSpPr txBox="1"/>
          <p:nvPr/>
        </p:nvSpPr>
        <p:spPr>
          <a:xfrm>
            <a:off x="868992" y="3608321"/>
            <a:ext cx="41000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Performed Extract, Transform and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Utilized SSIS 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2D2DDA2-4AA3-93BC-F349-22E8D0FB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12" y="3307913"/>
            <a:ext cx="12027896" cy="62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3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1330448" cy="118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– Customer 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2C76C-C2AD-BE46-8E83-94E00A1F7EB4}"/>
              </a:ext>
            </a:extLst>
          </p:cNvPr>
          <p:cNvSpPr txBox="1"/>
          <p:nvPr/>
        </p:nvSpPr>
        <p:spPr>
          <a:xfrm>
            <a:off x="824746" y="3832850"/>
            <a:ext cx="45436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Extracted data from OLTP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Removed duplicate customer IDs and sorted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Combined the customer </a:t>
            </a:r>
            <a:r>
              <a:rPr lang="en-US" sz="3200" err="1"/>
              <a:t>fname</a:t>
            </a:r>
            <a:r>
              <a:rPr lang="en-US" sz="3200"/>
              <a:t>, </a:t>
            </a:r>
            <a:r>
              <a:rPr lang="en-US" sz="3200" err="1"/>
              <a:t>lname</a:t>
            </a:r>
            <a:endParaRPr 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Performed data type conversion suitable for OLAP table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3B417C-EE8F-BD00-0CE0-A00F5C27F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12" y="4001224"/>
            <a:ext cx="11798711" cy="46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1330448" cy="118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– Dimension Tables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C42E3C-9E28-D7C9-BAD4-2A620C1B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18" y="3593573"/>
            <a:ext cx="6176664" cy="1911825"/>
          </a:xfrm>
          <a:prstGeom prst="rect">
            <a:avLst/>
          </a:prstGeom>
        </p:spPr>
      </p:pic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C204C1A2-128D-69CF-B61F-B987E59B7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107" y="3593573"/>
            <a:ext cx="6218459" cy="170166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DFAE3C1-F7CD-3253-5B8C-BA11CBC9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107" y="7111755"/>
            <a:ext cx="6427616" cy="206902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F8FB9AF-4542-DFA5-5730-515175D4B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18" y="6640926"/>
            <a:ext cx="5806943" cy="2705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206599-5971-6BAF-E828-37E64C3AB0E8}"/>
              </a:ext>
            </a:extLst>
          </p:cNvPr>
          <p:cNvSpPr txBox="1"/>
          <p:nvPr/>
        </p:nvSpPr>
        <p:spPr>
          <a:xfrm>
            <a:off x="1323454" y="2999147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Customer Dimension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59CC11-1E5B-3F54-FC9B-7024F880383C}"/>
              </a:ext>
            </a:extLst>
          </p:cNvPr>
          <p:cNvSpPr txBox="1"/>
          <p:nvPr/>
        </p:nvSpPr>
        <p:spPr>
          <a:xfrm>
            <a:off x="9691140" y="2999147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Date Dimension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6CE1C-5BFB-5E26-53DF-602380C264FA}"/>
              </a:ext>
            </a:extLst>
          </p:cNvPr>
          <p:cNvSpPr txBox="1"/>
          <p:nvPr/>
        </p:nvSpPr>
        <p:spPr>
          <a:xfrm>
            <a:off x="1393633" y="6113458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Orders Dimension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81AB12-DE6C-B755-0C16-CDE4B64214DC}"/>
              </a:ext>
            </a:extLst>
          </p:cNvPr>
          <p:cNvSpPr txBox="1"/>
          <p:nvPr/>
        </p:nvSpPr>
        <p:spPr>
          <a:xfrm>
            <a:off x="9691140" y="6588535"/>
            <a:ext cx="2965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Product Dimension</a:t>
            </a:r>
          </a:p>
        </p:txBody>
      </p:sp>
    </p:spTree>
    <p:extLst>
      <p:ext uri="{BB962C8B-B14F-4D97-AF65-F5344CB8AC3E}">
        <p14:creationId xmlns:p14="http://schemas.microsoft.com/office/powerpoint/2010/main" val="13703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1330448" cy="118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– Fact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2C76C-C2AD-BE46-8E83-94E00A1F7EB4}"/>
              </a:ext>
            </a:extLst>
          </p:cNvPr>
          <p:cNvSpPr txBox="1"/>
          <p:nvPr/>
        </p:nvSpPr>
        <p:spPr>
          <a:xfrm>
            <a:off x="824746" y="3832850"/>
            <a:ext cx="45436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Extracted data from OLTP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Lookup from dimension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Derived </a:t>
            </a:r>
            <a:r>
              <a:rPr lang="en-US" sz="3200" err="1"/>
              <a:t>cost_price</a:t>
            </a:r>
            <a:r>
              <a:rPr lang="en-US" sz="3200"/>
              <a:t>, </a:t>
            </a:r>
            <a:r>
              <a:rPr lang="en-US" sz="3200" err="1"/>
              <a:t>price_after_discount</a:t>
            </a:r>
            <a:r>
              <a:rPr lang="en-US" sz="3200"/>
              <a:t> columns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DFEADF9-6F22-0543-E5BD-3165246FA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0" y="3832850"/>
            <a:ext cx="11857704" cy="48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1330448" cy="118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– Fact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571BE-9888-00F6-A46E-21BAD60BB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644" y="3112046"/>
            <a:ext cx="8185445" cy="6882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093E3E-08FF-2040-E02D-56A8ECD67ED4}"/>
              </a:ext>
            </a:extLst>
          </p:cNvPr>
          <p:cNvSpPr txBox="1"/>
          <p:nvPr/>
        </p:nvSpPr>
        <p:spPr>
          <a:xfrm>
            <a:off x="1208204" y="3593573"/>
            <a:ext cx="45436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Derived facts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Cost Price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Price after discount</a:t>
            </a:r>
          </a:p>
        </p:txBody>
      </p:sp>
    </p:spTree>
    <p:extLst>
      <p:ext uri="{BB962C8B-B14F-4D97-AF65-F5344CB8AC3E}">
        <p14:creationId xmlns:p14="http://schemas.microsoft.com/office/powerpoint/2010/main" val="45948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1330448" cy="118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– Fact table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0539977-738E-CB00-8914-B6AF57D61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29" y="3455134"/>
            <a:ext cx="12173541" cy="56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1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2105482" cy="1179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50" dirty="0">
                <a:solidFill>
                  <a:srgbClr val="000000"/>
                </a:solidFill>
                <a:latin typeface="Times New Roman"/>
                <a:cs typeface="Times New Roman"/>
              </a:rPr>
              <a:t>Visualization in Power BI</a:t>
            </a:r>
            <a:endParaRPr lang="en-US" sz="7599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31BDD719-C3E2-1C3E-820D-AB1148A761DA}"/>
              </a:ext>
            </a:extLst>
          </p:cNvPr>
          <p:cNvSpPr>
            <a:spLocks noGrp="1"/>
          </p:cNvSpPr>
          <p:nvPr/>
        </p:nvSpPr>
        <p:spPr>
          <a:xfrm>
            <a:off x="763176" y="2670017"/>
            <a:ext cx="17182799" cy="780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solidFill>
                <a:srgbClr val="0D2C6C"/>
              </a:solidFill>
              <a:latin typeface="Poppins Bold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D2C6C"/>
              </a:solidFill>
              <a:latin typeface="Poppins Bold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D2C6C"/>
              </a:solidFill>
              <a:latin typeface="Poppins Bold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D2C6C"/>
              </a:solidFill>
              <a:latin typeface="Poppins Bold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D2C6C"/>
              </a:solidFill>
              <a:latin typeface="Poppins Bold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D2C6C"/>
              </a:solidFill>
              <a:latin typeface="Poppins Bold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D2C6C"/>
              </a:solidFill>
              <a:latin typeface="Poppins Bold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D2C6C"/>
              </a:solidFill>
              <a:latin typeface="Poppins Bold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D2C6C"/>
              </a:solidFill>
              <a:latin typeface="Poppins Bold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2400" i="1">
                <a:ea typeface="Calibri"/>
                <a:cs typeface="Calibri"/>
              </a:rPr>
              <a:t>Click on the Power BI icon to direct to the dashboards</a:t>
            </a:r>
          </a:p>
        </p:txBody>
      </p:sp>
      <p:pic>
        <p:nvPicPr>
          <p:cNvPr id="5" name="Picture 4" descr="A yellow bar chart with black tex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B965FFB-4983-314B-C361-8BBDE4C74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605" y="3738176"/>
            <a:ext cx="3369661" cy="33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0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9819482" cy="1176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Implications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65F64-6F61-5529-889E-4EE8F8FFF557}"/>
              </a:ext>
            </a:extLst>
          </p:cNvPr>
          <p:cNvSpPr txBox="1"/>
          <p:nvPr/>
        </p:nvSpPr>
        <p:spPr>
          <a:xfrm>
            <a:off x="503276" y="2975600"/>
            <a:ext cx="1725954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dirty="0">
                <a:ea typeface="+mn-lt"/>
                <a:cs typeface="+mn-lt"/>
              </a:rPr>
              <a:t>Overstocking </a:t>
            </a:r>
            <a:r>
              <a:rPr lang="en-US" sz="3200" dirty="0">
                <a:ea typeface="+mn-lt"/>
                <a:cs typeface="+mn-lt"/>
              </a:rPr>
              <a:t>may be more acceptable in high-demand departments like 'Apparel' and 'Footwear' in key markets such as Europe and LATAM.</a:t>
            </a:r>
            <a:endParaRPr lang="en-US" sz="3200" dirty="0"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2A881-330C-F39B-C29E-5B55989FD1AF}"/>
              </a:ext>
            </a:extLst>
          </p:cNvPr>
          <p:cNvSpPr txBox="1"/>
          <p:nvPr/>
        </p:nvSpPr>
        <p:spPr>
          <a:xfrm>
            <a:off x="503275" y="4350772"/>
            <a:ext cx="1725954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 late delivery status suggests a need for </a:t>
            </a:r>
            <a:r>
              <a:rPr lang="en-US" sz="3200" b="1" dirty="0"/>
              <a:t>better stock management</a:t>
            </a:r>
            <a:r>
              <a:rPr lang="en-US" sz="3200" dirty="0"/>
              <a:t> or faster replenishment systems in the Pacific Asia market for departments like 'Apparel' and 'Footwear', which are seeing significant sales but are presumably struggling with timely delivery.</a:t>
            </a:r>
            <a:endParaRPr lang="en-US" sz="3200" dirty="0"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20A18-FCAE-E2DA-77FA-841A11BAE9FF}"/>
              </a:ext>
            </a:extLst>
          </p:cNvPr>
          <p:cNvSpPr txBox="1"/>
          <p:nvPr/>
        </p:nvSpPr>
        <p:spPr>
          <a:xfrm>
            <a:off x="503276" y="8065521"/>
            <a:ext cx="1725954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3200" dirty="0"/>
              <a:t>Products that consistently show a high turnover rate regardless of the delivery status, such as </a:t>
            </a:r>
            <a:r>
              <a:rPr lang="en-US" sz="3200"/>
              <a:t>'Cleats</a:t>
            </a:r>
            <a:r>
              <a:rPr lang="en-US" sz="3200" dirty="0"/>
              <a:t>' in the 'Golf' department, might indicate a </a:t>
            </a:r>
            <a:r>
              <a:rPr lang="en-US" sz="3200" b="1" dirty="0"/>
              <a:t>stable demand</a:t>
            </a:r>
            <a:r>
              <a:rPr lang="en-US" sz="3200" dirty="0"/>
              <a:t> and thus should be </a:t>
            </a:r>
            <a:r>
              <a:rPr lang="en-US" sz="3200" b="1" dirty="0"/>
              <a:t>prioritized </a:t>
            </a:r>
            <a:r>
              <a:rPr lang="en-US" sz="3200" dirty="0"/>
              <a:t>in inventory management strategies.</a:t>
            </a:r>
            <a:endParaRPr lang="en-US" sz="3200" dirty="0"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BB3BC-D519-81A0-F850-DE746BEBD456}"/>
              </a:ext>
            </a:extLst>
          </p:cNvPr>
          <p:cNvSpPr txBox="1"/>
          <p:nvPr/>
        </p:nvSpPr>
        <p:spPr>
          <a:xfrm>
            <a:off x="503275" y="6279584"/>
            <a:ext cx="1725954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Product categories with the highest turnover rate indicate high demand and thus require </a:t>
            </a:r>
            <a:r>
              <a:rPr lang="en-US" sz="3200" b="1" dirty="0"/>
              <a:t>careful restocking</a:t>
            </a:r>
            <a:r>
              <a:rPr lang="en-US" sz="3200" dirty="0"/>
              <a:t> to avoid stockouts, especially </a:t>
            </a:r>
            <a:r>
              <a:rPr lang="en-US" sz="3200"/>
              <a:t>'Indoor/Outdoor Games</a:t>
            </a:r>
            <a:r>
              <a:rPr lang="en-US" sz="3200" dirty="0"/>
              <a:t>' in 'Fan Shop' and 'Women's Apparel' in </a:t>
            </a:r>
            <a:r>
              <a:rPr lang="en-US" sz="3200"/>
              <a:t>'Golf</a:t>
            </a:r>
            <a:r>
              <a:rPr lang="en-US" sz="3200" dirty="0"/>
              <a:t>' departments.</a:t>
            </a:r>
            <a:endParaRPr lang="en-US" sz="32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603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5698"/>
            <a:ext cx="18288000" cy="3071302"/>
            <a:chOff x="0" y="0"/>
            <a:chExt cx="24384000" cy="40950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6663" b="28129"/>
            <a:stretch>
              <a:fillRect/>
            </a:stretch>
          </p:blipFill>
          <p:spPr>
            <a:xfrm>
              <a:off x="0" y="0"/>
              <a:ext cx="24384000" cy="409507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6698220" y="802271"/>
            <a:ext cx="974732" cy="190323"/>
            <a:chOff x="0" y="0"/>
            <a:chExt cx="2198440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2198440" cy="434340"/>
            </a:xfrm>
            <a:custGeom>
              <a:avLst/>
              <a:gdLst/>
              <a:ahLst/>
              <a:cxnLst/>
              <a:rect l="l" t="t" r="r" b="b"/>
              <a:pathLst>
                <a:path w="2198440" h="434340">
                  <a:moveTo>
                    <a:pt x="2180660" y="187960"/>
                  </a:moveTo>
                  <a:lnTo>
                    <a:pt x="1919040" y="11430"/>
                  </a:lnTo>
                  <a:cubicBezTo>
                    <a:pt x="1901260" y="0"/>
                    <a:pt x="1878400" y="3810"/>
                    <a:pt x="1865700" y="21590"/>
                  </a:cubicBezTo>
                  <a:cubicBezTo>
                    <a:pt x="1854270" y="39370"/>
                    <a:pt x="1858081" y="62230"/>
                    <a:pt x="1875860" y="74930"/>
                  </a:cubicBezTo>
                  <a:lnTo>
                    <a:pt x="203461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034610" y="257810"/>
                  </a:lnTo>
                  <a:lnTo>
                    <a:pt x="1875860" y="364490"/>
                  </a:lnTo>
                  <a:cubicBezTo>
                    <a:pt x="1858081" y="375920"/>
                    <a:pt x="1854270" y="400050"/>
                    <a:pt x="1865701" y="417830"/>
                  </a:cubicBezTo>
                  <a:cubicBezTo>
                    <a:pt x="1873320" y="429260"/>
                    <a:pt x="1884751" y="434340"/>
                    <a:pt x="1897451" y="434340"/>
                  </a:cubicBezTo>
                  <a:cubicBezTo>
                    <a:pt x="1905070" y="434340"/>
                    <a:pt x="1912690" y="431800"/>
                    <a:pt x="1919040" y="427990"/>
                  </a:cubicBezTo>
                  <a:lnTo>
                    <a:pt x="2181931" y="251460"/>
                  </a:lnTo>
                  <a:cubicBezTo>
                    <a:pt x="2192090" y="243840"/>
                    <a:pt x="2198440" y="232410"/>
                    <a:pt x="2198440" y="219710"/>
                  </a:cubicBezTo>
                  <a:cubicBezTo>
                    <a:pt x="2198440" y="207010"/>
                    <a:pt x="2192090" y="195580"/>
                    <a:pt x="2180660" y="1879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A51530C7-4EA2-127E-15B4-A2BC11854A33}"/>
              </a:ext>
            </a:extLst>
          </p:cNvPr>
          <p:cNvSpPr txBox="1"/>
          <p:nvPr/>
        </p:nvSpPr>
        <p:spPr>
          <a:xfrm>
            <a:off x="6819900" y="2552700"/>
            <a:ext cx="4648200" cy="1219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9063455" cy="121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875BABF4-E6EC-FD68-863D-2D4231EE106C}"/>
              </a:ext>
            </a:extLst>
          </p:cNvPr>
          <p:cNvSpPr txBox="1"/>
          <p:nvPr/>
        </p:nvSpPr>
        <p:spPr>
          <a:xfrm>
            <a:off x="1295401" y="3390900"/>
            <a:ext cx="7696200" cy="4867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/>
                <a:cs typeface="Times New Roman"/>
              </a:rPr>
              <a:t>Overview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/>
                <a:cs typeface="Times New Roman"/>
              </a:rPr>
              <a:t>Dataset Description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/>
                <a:cs typeface="Times New Roman"/>
              </a:rPr>
              <a:t>Exploratory Data Analysis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/>
                <a:cs typeface="Times New Roman"/>
              </a:rPr>
              <a:t>Data Warehouse and ETL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/>
                <a:cs typeface="Times New Roman"/>
              </a:rPr>
              <a:t>Visualization in Power BI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/>
                <a:cs typeface="Times New Roman"/>
              </a:rPr>
              <a:t>Business Implications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What Is Inventory Management? Types, Benefits &amp; Examples">
            <a:extLst>
              <a:ext uri="{FF2B5EF4-FFF2-40B4-BE49-F238E27FC236}">
                <a16:creationId xmlns:a16="http://schemas.microsoft.com/office/drawing/2014/main" id="{D7E987A7-6EEA-E9CC-4E9C-9B5B4905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3390900"/>
            <a:ext cx="7889186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9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9819482" cy="1176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pic>
        <p:nvPicPr>
          <p:cNvPr id="8" name="Graphic 7" descr="Research with solid fill">
            <a:extLst>
              <a:ext uri="{FF2B5EF4-FFF2-40B4-BE49-F238E27FC236}">
                <a16:creationId xmlns:a16="http://schemas.microsoft.com/office/drawing/2014/main" id="{532892C3-8A2F-A4BA-53B3-6BCC25D49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867" y="6376693"/>
            <a:ext cx="1763486" cy="1763486"/>
          </a:xfrm>
          <a:prstGeom prst="rect">
            <a:avLst/>
          </a:prstGeom>
        </p:spPr>
      </p:pic>
      <p:pic>
        <p:nvPicPr>
          <p:cNvPr id="10" name="Graphic 9" descr="Splash1 with solid fill">
            <a:extLst>
              <a:ext uri="{FF2B5EF4-FFF2-40B4-BE49-F238E27FC236}">
                <a16:creationId xmlns:a16="http://schemas.microsoft.com/office/drawing/2014/main" id="{756D82DA-DAE7-4FC3-F052-F855756D2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9005" y="6270557"/>
            <a:ext cx="1975757" cy="1975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84148-A09D-DB30-BC7F-7BEE1A862E96}"/>
              </a:ext>
            </a:extLst>
          </p:cNvPr>
          <p:cNvSpPr txBox="1"/>
          <p:nvPr/>
        </p:nvSpPr>
        <p:spPr>
          <a:xfrm>
            <a:off x="1644027" y="8315328"/>
            <a:ext cx="6025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Corbel" panose="020B0503020204020204" pitchFamily="34" charset="0"/>
              </a:rPr>
              <a:t>    Data &amp; Methodology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D34F46-F4A9-C719-ECD4-5EC0291D2111}"/>
              </a:ext>
            </a:extLst>
          </p:cNvPr>
          <p:cNvSpPr txBox="1"/>
          <p:nvPr/>
        </p:nvSpPr>
        <p:spPr>
          <a:xfrm>
            <a:off x="10618732" y="8315328"/>
            <a:ext cx="338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Corbel" panose="020B0503020204020204" pitchFamily="34" charset="0"/>
              </a:rPr>
              <a:t>Benefits &amp; Impact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0E25B-C1A3-4299-FA6C-EF38524E2C1C}"/>
              </a:ext>
            </a:extLst>
          </p:cNvPr>
          <p:cNvSpPr txBox="1"/>
          <p:nvPr/>
        </p:nvSpPr>
        <p:spPr>
          <a:xfrm>
            <a:off x="1644027" y="3135086"/>
            <a:ext cx="14521259" cy="30664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20A561-ADDF-97AB-20A4-16B5CE568E7B}"/>
              </a:ext>
            </a:extLst>
          </p:cNvPr>
          <p:cNvSpPr txBox="1"/>
          <p:nvPr/>
        </p:nvSpPr>
        <p:spPr>
          <a:xfrm>
            <a:off x="2122714" y="3202615"/>
            <a:ext cx="136506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In the retail industry, one of the persistent challenges is maintaining optimal inventory levels. This directly impacts sales performance and overall business success.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By leveraging this data, we can identify trends, forecast demand more accurately, and streamline inventory processes to ensure we have the right products in the right quantities at the right time. </a:t>
            </a:r>
          </a:p>
        </p:txBody>
      </p:sp>
    </p:spTree>
    <p:extLst>
      <p:ext uri="{BB962C8B-B14F-4D97-AF65-F5344CB8AC3E}">
        <p14:creationId xmlns:p14="http://schemas.microsoft.com/office/powerpoint/2010/main" val="65863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9819482" cy="1176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D7E4A-AF69-D93C-41BF-0E40A09A30F4}"/>
              </a:ext>
            </a:extLst>
          </p:cNvPr>
          <p:cNvSpPr txBox="1"/>
          <p:nvPr/>
        </p:nvSpPr>
        <p:spPr>
          <a:xfrm>
            <a:off x="1924050" y="3717822"/>
            <a:ext cx="14439900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Contains 180,519 entries with 53 columns. </a:t>
            </a:r>
          </a:p>
          <a:p>
            <a:pPr algn="just">
              <a:lnSpc>
                <a:spcPts val="3359"/>
              </a:lnSpc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Encompasses various aspects of a supply chain, including order details, customer information, product details, and shipping information. </a:t>
            </a:r>
          </a:p>
          <a:p>
            <a:pPr marL="342900" indent="-3429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Contains a wide range of data types, from textual descriptions (like customer city, category name) to numerical values (like sales, quantities, and department IDs).</a:t>
            </a:r>
          </a:p>
          <a:p>
            <a:pPr marL="342900" indent="-3429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https://www.kaggle.com/datasets/shashwatwork/dataco-smart-supply-chain-for-big-data-analysis/data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66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3248482" cy="1179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50">
                <a:solidFill>
                  <a:srgbClr val="000000"/>
                </a:solidFill>
                <a:latin typeface="Times New Roman"/>
                <a:cs typeface="Times New Roman"/>
              </a:rPr>
              <a:t>Exploratory Data Analysis</a:t>
            </a:r>
            <a:endParaRPr lang="en-US" sz="75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1BD0B-CF1D-8EDD-E2D9-F792B2009515}"/>
              </a:ext>
            </a:extLst>
          </p:cNvPr>
          <p:cNvSpPr txBox="1"/>
          <p:nvPr/>
        </p:nvSpPr>
        <p:spPr>
          <a:xfrm>
            <a:off x="2159373" y="3230366"/>
            <a:ext cx="7212107" cy="9643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/>
                <a:cs typeface="Times New Roman"/>
              </a:rPr>
              <a:t>Packages Used for Data preparation</a:t>
            </a:r>
          </a:p>
          <a:p>
            <a:pPr marL="800100" lvl="1" indent="-342900" algn="just">
              <a:lnSpc>
                <a:spcPts val="3359"/>
              </a:lnSpc>
              <a:buFont typeface="Courier New" panose="020B0604020202020204" pitchFamily="34" charset="0"/>
              <a:buChar char="o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8F5888-D586-CA06-B572-2D51CC37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57" y="4608699"/>
            <a:ext cx="12960164" cy="431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3248482" cy="1179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50">
                <a:solidFill>
                  <a:srgbClr val="000000"/>
                </a:solidFill>
                <a:latin typeface="Times New Roman"/>
                <a:cs typeface="Times New Roman"/>
              </a:rPr>
              <a:t>Exploratory Data Analysis</a:t>
            </a:r>
            <a:endParaRPr lang="en-US" sz="75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9D00BA8-E6EA-91CB-6A09-93701AD4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987" y="3056965"/>
            <a:ext cx="10218644" cy="650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3248482" cy="1179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50">
                <a:solidFill>
                  <a:srgbClr val="000000"/>
                </a:solidFill>
                <a:latin typeface="Times New Roman"/>
                <a:cs typeface="Times New Roman"/>
              </a:rPr>
              <a:t>Exploratory Data Analysis</a:t>
            </a:r>
            <a:endParaRPr lang="en-US" sz="75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F3F74C7-B172-2B95-C937-AD6DE911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813" y="3038756"/>
            <a:ext cx="9158567" cy="67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23917"/>
          </a:xfrm>
          <a:prstGeom prst="rect">
            <a:avLst/>
          </a:prstGeom>
          <a:solidFill>
            <a:srgbClr val="000000">
              <a:alpha val="3922"/>
            </a:srgbClr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69656"/>
            <a:ext cx="13248482" cy="1179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50">
                <a:solidFill>
                  <a:srgbClr val="000000"/>
                </a:solidFill>
                <a:latin typeface="Times New Roman"/>
                <a:cs typeface="Times New Roman"/>
              </a:rPr>
              <a:t>Exploratory Data Analysis</a:t>
            </a:r>
            <a:endParaRPr lang="en-US" sz="75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BDAFC1AA-2348-1D51-7941-3BA9EEA5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95" y="3053884"/>
            <a:ext cx="11083177" cy="62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5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539</Words>
  <Application>Microsoft Office PowerPoint</Application>
  <PresentationFormat>Custom</PresentationFormat>
  <Paragraphs>104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Open Sauce Light</vt:lpstr>
      <vt:lpstr>Aptos</vt:lpstr>
      <vt:lpstr>Times New Roman</vt:lpstr>
      <vt:lpstr>Poppins</vt:lpstr>
      <vt:lpstr>Poppins Bold</vt:lpstr>
      <vt:lpstr>Courier New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Light Simple and Straightforward Trucking Business Plan Visual Charts Presentation</dc:title>
  <cp:lastModifiedBy>Tumma, Teja - (krishnateja)</cp:lastModifiedBy>
  <cp:revision>69</cp:revision>
  <dcterms:created xsi:type="dcterms:W3CDTF">2006-08-16T00:00:00Z</dcterms:created>
  <dcterms:modified xsi:type="dcterms:W3CDTF">2024-04-29T19:45:14Z</dcterms:modified>
  <dc:identifier>DAF_zUnPYEI</dc:identifier>
</cp:coreProperties>
</file>